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4"/>
  </p:sldMasterIdLst>
  <p:notesMasterIdLst>
    <p:notesMasterId r:id="rId53"/>
  </p:notesMasterIdLst>
  <p:handoutMasterIdLst>
    <p:handoutMasterId r:id="rId54"/>
  </p:handoutMasterIdLst>
  <p:sldIdLst>
    <p:sldId id="262" r:id="rId5"/>
    <p:sldId id="299" r:id="rId6"/>
    <p:sldId id="280" r:id="rId7"/>
    <p:sldId id="279" r:id="rId8"/>
    <p:sldId id="268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8" r:id="rId23"/>
    <p:sldId id="311" r:id="rId24"/>
    <p:sldId id="273" r:id="rId25"/>
    <p:sldId id="309" r:id="rId26"/>
    <p:sldId id="312" r:id="rId27"/>
    <p:sldId id="296" r:id="rId28"/>
    <p:sldId id="308" r:id="rId29"/>
    <p:sldId id="297" r:id="rId30"/>
    <p:sldId id="306" r:id="rId31"/>
    <p:sldId id="307" r:id="rId32"/>
    <p:sldId id="294" r:id="rId33"/>
    <p:sldId id="303" r:id="rId34"/>
    <p:sldId id="295" r:id="rId35"/>
    <p:sldId id="304" r:id="rId36"/>
    <p:sldId id="310" r:id="rId37"/>
    <p:sldId id="270" r:id="rId38"/>
    <p:sldId id="305" r:id="rId39"/>
    <p:sldId id="274" r:id="rId40"/>
    <p:sldId id="275" r:id="rId41"/>
    <p:sldId id="276" r:id="rId42"/>
    <p:sldId id="301" r:id="rId43"/>
    <p:sldId id="302" r:id="rId44"/>
    <p:sldId id="314" r:id="rId45"/>
    <p:sldId id="315" r:id="rId46"/>
    <p:sldId id="316" r:id="rId47"/>
    <p:sldId id="317" r:id="rId48"/>
    <p:sldId id="318" r:id="rId49"/>
    <p:sldId id="319" r:id="rId50"/>
    <p:sldId id="278" r:id="rId51"/>
    <p:sldId id="26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77FA1-9D90-4939-B6E3-B677A6B7FFEB}" v="3938" dt="2022-11-30T23:56:28.863"/>
    <p1510:client id="{206185B7-2EF2-475B-A817-C556DD15A7D6}" v="125" dt="2022-11-30T21:00:33.205"/>
    <p1510:client id="{25401D22-EEE0-48DB-9219-A431C81FE5AC}" v="62" dt="2022-11-30T18:31:56.033"/>
    <p1510:client id="{2BAF648E-B7B5-4479-A297-EFDDBFFC83CE}" v="8" dt="2022-11-30T21:27:28.149"/>
    <p1510:client id="{3D261531-7CA4-4B9D-ABE2-D51DF00DE444}" v="136" dt="2022-11-30T03:48:51.001"/>
    <p1510:client id="{8124F8F2-93AA-4210-B01C-E057AD2C2AA7}" v="126" dt="2022-11-30T22:48:11.805"/>
    <p1510:client id="{A7099080-28A9-4854-AE92-109AA9A4C314}" v="311" dt="2022-11-30T21:23:22.550"/>
    <p1510:client id="{B2E99772-213D-43E2-99E7-DE99F04D1B82}" v="917" dt="2022-11-30T22:02:05.142"/>
    <p1510:client id="{D6E3B5A2-2305-4E99-9D76-9E83C5679104}" v="232" dt="2022-11-30T22:14:23"/>
    <p1510:client id="{ED6B488B-746C-4E2F-9B98-E54FDB4B6A3B}" v="1510" dt="2022-11-30T19:26:43.718"/>
    <p1510:client id="{F77C5DD4-2A64-4FD6-A966-8368D9300E77}" v="100" dt="2022-11-30T03:32:23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8B91F-E236-4041-ACE5-0C7BFC70FB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1D3A2A-34CC-4870-AB0D-67C38C13644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Made the changes in Wiki page and made it User Friendly.</a:t>
          </a:r>
        </a:p>
      </dgm:t>
    </dgm:pt>
    <dgm:pt modelId="{CBE8FD18-E272-43AE-8BBB-5651FAD4BF92}" type="parTrans" cxnId="{EA7FE37E-3AB8-4BAB-8DA4-98B5DE8FA8E2}">
      <dgm:prSet/>
      <dgm:spPr/>
      <dgm:t>
        <a:bodyPr/>
        <a:lstStyle/>
        <a:p>
          <a:endParaRPr lang="en-US"/>
        </a:p>
      </dgm:t>
    </dgm:pt>
    <dgm:pt modelId="{AD66C2FA-4B0C-4D97-AF59-EDE464A24A8B}" type="sibTrans" cxnId="{EA7FE37E-3AB8-4BAB-8DA4-98B5DE8FA8E2}">
      <dgm:prSet/>
      <dgm:spPr/>
      <dgm:t>
        <a:bodyPr/>
        <a:lstStyle/>
        <a:p>
          <a:endParaRPr lang="en-US"/>
        </a:p>
      </dgm:t>
    </dgm:pt>
    <dgm:pt modelId="{453ACE56-1AF8-4CA3-BDD3-8172128AB1D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Demo for the project added  at the end.</a:t>
          </a:r>
        </a:p>
      </dgm:t>
    </dgm:pt>
    <dgm:pt modelId="{79399672-C017-4ED5-BA8F-7275459DEBE6}" type="parTrans" cxnId="{92F9A319-8FF4-4735-887B-302EBCD74966}">
      <dgm:prSet/>
      <dgm:spPr/>
      <dgm:t>
        <a:bodyPr/>
        <a:lstStyle/>
        <a:p>
          <a:endParaRPr lang="en-US"/>
        </a:p>
      </dgm:t>
    </dgm:pt>
    <dgm:pt modelId="{16929C68-C375-4E87-889F-616215C88E30}" type="sibTrans" cxnId="{92F9A319-8FF4-4735-887B-302EBCD74966}">
      <dgm:prSet/>
      <dgm:spPr/>
      <dgm:t>
        <a:bodyPr/>
        <a:lstStyle/>
        <a:p>
          <a:endParaRPr lang="en-US"/>
        </a:p>
      </dgm:t>
    </dgm:pt>
    <dgm:pt modelId="{C6F6BAC4-893F-45B2-9513-91EA4A02BED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Order of the presentation changed.</a:t>
          </a:r>
        </a:p>
      </dgm:t>
    </dgm:pt>
    <dgm:pt modelId="{35E9EDD3-4D70-4B29-BF48-3E9C002C30F0}" type="parTrans" cxnId="{399C078A-7F3A-4EC4-A894-B09EBE7DC234}">
      <dgm:prSet/>
      <dgm:spPr/>
      <dgm:t>
        <a:bodyPr/>
        <a:lstStyle/>
        <a:p>
          <a:endParaRPr lang="en-US"/>
        </a:p>
      </dgm:t>
    </dgm:pt>
    <dgm:pt modelId="{BDC7DC9B-3862-4B14-AB46-4F784823D4F8}" type="sibTrans" cxnId="{399C078A-7F3A-4EC4-A894-B09EBE7DC234}">
      <dgm:prSet/>
      <dgm:spPr/>
      <dgm:t>
        <a:bodyPr/>
        <a:lstStyle/>
        <a:p>
          <a:endParaRPr lang="en-US"/>
        </a:p>
      </dgm:t>
    </dgm:pt>
    <dgm:pt modelId="{382B8F2E-561A-48EE-AEF7-FA1116B400A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Changed the user stories.</a:t>
          </a:r>
        </a:p>
      </dgm:t>
    </dgm:pt>
    <dgm:pt modelId="{2FAE2E12-2C77-447B-A572-EE19862C92F4}" type="parTrans" cxnId="{FACE2FC6-4916-48C3-9131-92088AF64BB2}">
      <dgm:prSet/>
      <dgm:spPr/>
      <dgm:t>
        <a:bodyPr/>
        <a:lstStyle/>
        <a:p>
          <a:endParaRPr lang="en-US"/>
        </a:p>
      </dgm:t>
    </dgm:pt>
    <dgm:pt modelId="{E3AECEFB-CE72-41A0-B8E7-06E1DB991633}" type="sibTrans" cxnId="{FACE2FC6-4916-48C3-9131-92088AF64BB2}">
      <dgm:prSet/>
      <dgm:spPr/>
      <dgm:t>
        <a:bodyPr/>
        <a:lstStyle/>
        <a:p>
          <a:endParaRPr lang="en-US"/>
        </a:p>
      </dgm:t>
    </dgm:pt>
    <dgm:pt modelId="{DFC26A56-F1B2-46C0-9AA4-A8ACD0E2AB5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Velocity chart changes completed.</a:t>
          </a:r>
        </a:p>
      </dgm:t>
    </dgm:pt>
    <dgm:pt modelId="{DA0334BC-BBAE-4DC2-86CD-88A6741A0F54}" type="parTrans" cxnId="{33682A22-F5E2-4255-A7AA-A99EBB5ED923}">
      <dgm:prSet/>
      <dgm:spPr/>
      <dgm:t>
        <a:bodyPr/>
        <a:lstStyle/>
        <a:p>
          <a:endParaRPr lang="en-US"/>
        </a:p>
      </dgm:t>
    </dgm:pt>
    <dgm:pt modelId="{B42B649D-510B-41D5-A689-228BC428C78E}" type="sibTrans" cxnId="{33682A22-F5E2-4255-A7AA-A99EBB5ED923}">
      <dgm:prSet/>
      <dgm:spPr/>
      <dgm:t>
        <a:bodyPr/>
        <a:lstStyle/>
        <a:p>
          <a:endParaRPr lang="en-US"/>
        </a:p>
      </dgm:t>
    </dgm:pt>
    <dgm:pt modelId="{BD6FC711-6270-462A-93ED-7F747952503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Proper headings on the page added.</a:t>
          </a:r>
        </a:p>
      </dgm:t>
    </dgm:pt>
    <dgm:pt modelId="{6B9106AF-8042-40F4-A1D0-D4CEB2368D90}" type="parTrans" cxnId="{15239CBF-445F-4E24-9171-458E45D0C6A5}">
      <dgm:prSet/>
      <dgm:spPr/>
      <dgm:t>
        <a:bodyPr/>
        <a:lstStyle/>
        <a:p>
          <a:endParaRPr lang="en-US"/>
        </a:p>
      </dgm:t>
    </dgm:pt>
    <dgm:pt modelId="{5F1E42AE-F54A-4372-91A5-FF40D78BB79C}" type="sibTrans" cxnId="{15239CBF-445F-4E24-9171-458E45D0C6A5}">
      <dgm:prSet/>
      <dgm:spPr/>
      <dgm:t>
        <a:bodyPr/>
        <a:lstStyle/>
        <a:p>
          <a:endParaRPr lang="en-US"/>
        </a:p>
      </dgm:t>
    </dgm:pt>
    <dgm:pt modelId="{3AE07B11-CCB7-457F-BC69-323E83CE32B4}" type="pres">
      <dgm:prSet presAssocID="{8918B91F-E236-4041-ACE5-0C7BFC70FB6B}" presName="linear" presStyleCnt="0">
        <dgm:presLayoutVars>
          <dgm:animLvl val="lvl"/>
          <dgm:resizeHandles val="exact"/>
        </dgm:presLayoutVars>
      </dgm:prSet>
      <dgm:spPr/>
    </dgm:pt>
    <dgm:pt modelId="{8F0D7F9A-9825-4034-8AD5-5370CAE65A2B}" type="pres">
      <dgm:prSet presAssocID="{A51D3A2A-34CC-4870-AB0D-67C38C13644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0D5A609-8305-4F57-9648-0EF284C4A05E}" type="pres">
      <dgm:prSet presAssocID="{AD66C2FA-4B0C-4D97-AF59-EDE464A24A8B}" presName="spacer" presStyleCnt="0"/>
      <dgm:spPr/>
    </dgm:pt>
    <dgm:pt modelId="{38FF8EA1-C970-4E14-B165-8A166CD7BF0F}" type="pres">
      <dgm:prSet presAssocID="{453ACE56-1AF8-4CA3-BDD3-8172128AB1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CD46778-78C2-4C81-B652-528A1466A444}" type="pres">
      <dgm:prSet presAssocID="{16929C68-C375-4E87-889F-616215C88E30}" presName="spacer" presStyleCnt="0"/>
      <dgm:spPr/>
    </dgm:pt>
    <dgm:pt modelId="{8635AE28-B844-478A-AE40-3E1B8D809CAD}" type="pres">
      <dgm:prSet presAssocID="{C6F6BAC4-893F-45B2-9513-91EA4A02BED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1102541-2603-4733-B310-72C9E1DD1A4A}" type="pres">
      <dgm:prSet presAssocID="{BDC7DC9B-3862-4B14-AB46-4F784823D4F8}" presName="spacer" presStyleCnt="0"/>
      <dgm:spPr/>
    </dgm:pt>
    <dgm:pt modelId="{966201F5-30DA-4678-A669-3A91DAB12D96}" type="pres">
      <dgm:prSet presAssocID="{382B8F2E-561A-48EE-AEF7-FA1116B400A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2DF307A-0065-4D97-8320-1BD6F4CEE5FA}" type="pres">
      <dgm:prSet presAssocID="{E3AECEFB-CE72-41A0-B8E7-06E1DB991633}" presName="spacer" presStyleCnt="0"/>
      <dgm:spPr/>
    </dgm:pt>
    <dgm:pt modelId="{9FC0716B-A0C1-4AFA-ABD8-D463D63C0C13}" type="pres">
      <dgm:prSet presAssocID="{DFC26A56-F1B2-46C0-9AA4-A8ACD0E2AB5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AC63FD-6E2C-405A-B897-80C91503FF91}" type="pres">
      <dgm:prSet presAssocID="{B42B649D-510B-41D5-A689-228BC428C78E}" presName="spacer" presStyleCnt="0"/>
      <dgm:spPr/>
    </dgm:pt>
    <dgm:pt modelId="{6473BC41-1098-4A5C-A3DE-828C2F1DB801}" type="pres">
      <dgm:prSet presAssocID="{BD6FC711-6270-462A-93ED-7F747952503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FF76904-E50E-4B7E-B0A1-E8A3B8983450}" type="presOf" srcId="{DFC26A56-F1B2-46C0-9AA4-A8ACD0E2AB5C}" destId="{9FC0716B-A0C1-4AFA-ABD8-D463D63C0C13}" srcOrd="0" destOrd="0" presId="urn:microsoft.com/office/officeart/2005/8/layout/vList2"/>
    <dgm:cxn modelId="{92F9A319-8FF4-4735-887B-302EBCD74966}" srcId="{8918B91F-E236-4041-ACE5-0C7BFC70FB6B}" destId="{453ACE56-1AF8-4CA3-BDD3-8172128AB1D7}" srcOrd="1" destOrd="0" parTransId="{79399672-C017-4ED5-BA8F-7275459DEBE6}" sibTransId="{16929C68-C375-4E87-889F-616215C88E30}"/>
    <dgm:cxn modelId="{33682A22-F5E2-4255-A7AA-A99EBB5ED923}" srcId="{8918B91F-E236-4041-ACE5-0C7BFC70FB6B}" destId="{DFC26A56-F1B2-46C0-9AA4-A8ACD0E2AB5C}" srcOrd="4" destOrd="0" parTransId="{DA0334BC-BBAE-4DC2-86CD-88A6741A0F54}" sibTransId="{B42B649D-510B-41D5-A689-228BC428C78E}"/>
    <dgm:cxn modelId="{1972385D-DB23-45C8-872D-25701461610E}" type="presOf" srcId="{A51D3A2A-34CC-4870-AB0D-67C38C136446}" destId="{8F0D7F9A-9825-4034-8AD5-5370CAE65A2B}" srcOrd="0" destOrd="0" presId="urn:microsoft.com/office/officeart/2005/8/layout/vList2"/>
    <dgm:cxn modelId="{B2B7A951-5DC6-41C9-8C96-B853265541B1}" type="presOf" srcId="{C6F6BAC4-893F-45B2-9513-91EA4A02BED3}" destId="{8635AE28-B844-478A-AE40-3E1B8D809CAD}" srcOrd="0" destOrd="0" presId="urn:microsoft.com/office/officeart/2005/8/layout/vList2"/>
    <dgm:cxn modelId="{EA7FE37E-3AB8-4BAB-8DA4-98B5DE8FA8E2}" srcId="{8918B91F-E236-4041-ACE5-0C7BFC70FB6B}" destId="{A51D3A2A-34CC-4870-AB0D-67C38C136446}" srcOrd="0" destOrd="0" parTransId="{CBE8FD18-E272-43AE-8BBB-5651FAD4BF92}" sibTransId="{AD66C2FA-4B0C-4D97-AF59-EDE464A24A8B}"/>
    <dgm:cxn modelId="{98B00284-1D2E-4DB7-8945-33AC7EE4C609}" type="presOf" srcId="{BD6FC711-6270-462A-93ED-7F7479525039}" destId="{6473BC41-1098-4A5C-A3DE-828C2F1DB801}" srcOrd="0" destOrd="0" presId="urn:microsoft.com/office/officeart/2005/8/layout/vList2"/>
    <dgm:cxn modelId="{399C078A-7F3A-4EC4-A894-B09EBE7DC234}" srcId="{8918B91F-E236-4041-ACE5-0C7BFC70FB6B}" destId="{C6F6BAC4-893F-45B2-9513-91EA4A02BED3}" srcOrd="2" destOrd="0" parTransId="{35E9EDD3-4D70-4B29-BF48-3E9C002C30F0}" sibTransId="{BDC7DC9B-3862-4B14-AB46-4F784823D4F8}"/>
    <dgm:cxn modelId="{4D2D059B-F2F3-4C73-9011-6D50F7039C98}" type="presOf" srcId="{8918B91F-E236-4041-ACE5-0C7BFC70FB6B}" destId="{3AE07B11-CCB7-457F-BC69-323E83CE32B4}" srcOrd="0" destOrd="0" presId="urn:microsoft.com/office/officeart/2005/8/layout/vList2"/>
    <dgm:cxn modelId="{15239CBF-445F-4E24-9171-458E45D0C6A5}" srcId="{8918B91F-E236-4041-ACE5-0C7BFC70FB6B}" destId="{BD6FC711-6270-462A-93ED-7F7479525039}" srcOrd="5" destOrd="0" parTransId="{6B9106AF-8042-40F4-A1D0-D4CEB2368D90}" sibTransId="{5F1E42AE-F54A-4372-91A5-FF40D78BB79C}"/>
    <dgm:cxn modelId="{FACE2FC6-4916-48C3-9131-92088AF64BB2}" srcId="{8918B91F-E236-4041-ACE5-0C7BFC70FB6B}" destId="{382B8F2E-561A-48EE-AEF7-FA1116B400AD}" srcOrd="3" destOrd="0" parTransId="{2FAE2E12-2C77-447B-A572-EE19862C92F4}" sibTransId="{E3AECEFB-CE72-41A0-B8E7-06E1DB991633}"/>
    <dgm:cxn modelId="{83D708E3-E551-41DB-B710-BC570CB2F005}" type="presOf" srcId="{382B8F2E-561A-48EE-AEF7-FA1116B400AD}" destId="{966201F5-30DA-4678-A669-3A91DAB12D96}" srcOrd="0" destOrd="0" presId="urn:microsoft.com/office/officeart/2005/8/layout/vList2"/>
    <dgm:cxn modelId="{9807B6E7-9D77-4167-A9C5-9B1C6AD33EF0}" type="presOf" srcId="{453ACE56-1AF8-4CA3-BDD3-8172128AB1D7}" destId="{38FF8EA1-C970-4E14-B165-8A166CD7BF0F}" srcOrd="0" destOrd="0" presId="urn:microsoft.com/office/officeart/2005/8/layout/vList2"/>
    <dgm:cxn modelId="{EE2E3480-22E2-4D12-84D3-BF27367EA73E}" type="presParOf" srcId="{3AE07B11-CCB7-457F-BC69-323E83CE32B4}" destId="{8F0D7F9A-9825-4034-8AD5-5370CAE65A2B}" srcOrd="0" destOrd="0" presId="urn:microsoft.com/office/officeart/2005/8/layout/vList2"/>
    <dgm:cxn modelId="{D55DA910-30A8-4A0F-9726-F521C995EF43}" type="presParOf" srcId="{3AE07B11-CCB7-457F-BC69-323E83CE32B4}" destId="{20D5A609-8305-4F57-9648-0EF284C4A05E}" srcOrd="1" destOrd="0" presId="urn:microsoft.com/office/officeart/2005/8/layout/vList2"/>
    <dgm:cxn modelId="{7F82D20B-0D3B-4526-90FC-EA0502F02777}" type="presParOf" srcId="{3AE07B11-CCB7-457F-BC69-323E83CE32B4}" destId="{38FF8EA1-C970-4E14-B165-8A166CD7BF0F}" srcOrd="2" destOrd="0" presId="urn:microsoft.com/office/officeart/2005/8/layout/vList2"/>
    <dgm:cxn modelId="{E9AB7952-7F0C-4542-8DE1-4B4A1DD36C29}" type="presParOf" srcId="{3AE07B11-CCB7-457F-BC69-323E83CE32B4}" destId="{8CD46778-78C2-4C81-B652-528A1466A444}" srcOrd="3" destOrd="0" presId="urn:microsoft.com/office/officeart/2005/8/layout/vList2"/>
    <dgm:cxn modelId="{B6DED0A9-0B4E-46C2-B61B-3CC229650CD0}" type="presParOf" srcId="{3AE07B11-CCB7-457F-BC69-323E83CE32B4}" destId="{8635AE28-B844-478A-AE40-3E1B8D809CAD}" srcOrd="4" destOrd="0" presId="urn:microsoft.com/office/officeart/2005/8/layout/vList2"/>
    <dgm:cxn modelId="{57837E0D-3786-43A6-B28D-3D364A253DF6}" type="presParOf" srcId="{3AE07B11-CCB7-457F-BC69-323E83CE32B4}" destId="{D1102541-2603-4733-B310-72C9E1DD1A4A}" srcOrd="5" destOrd="0" presId="urn:microsoft.com/office/officeart/2005/8/layout/vList2"/>
    <dgm:cxn modelId="{EEC54170-EB9B-469F-951B-4EB2B959C629}" type="presParOf" srcId="{3AE07B11-CCB7-457F-BC69-323E83CE32B4}" destId="{966201F5-30DA-4678-A669-3A91DAB12D96}" srcOrd="6" destOrd="0" presId="urn:microsoft.com/office/officeart/2005/8/layout/vList2"/>
    <dgm:cxn modelId="{CFEB9A9E-8F42-4905-8485-D714499BBA43}" type="presParOf" srcId="{3AE07B11-CCB7-457F-BC69-323E83CE32B4}" destId="{B2DF307A-0065-4D97-8320-1BD6F4CEE5FA}" srcOrd="7" destOrd="0" presId="urn:microsoft.com/office/officeart/2005/8/layout/vList2"/>
    <dgm:cxn modelId="{7EFF28A3-92D1-4436-9CBA-00049F2DE50B}" type="presParOf" srcId="{3AE07B11-CCB7-457F-BC69-323E83CE32B4}" destId="{9FC0716B-A0C1-4AFA-ABD8-D463D63C0C13}" srcOrd="8" destOrd="0" presId="urn:microsoft.com/office/officeart/2005/8/layout/vList2"/>
    <dgm:cxn modelId="{49C7F26A-A7BF-4EAC-9F3C-08F4135B75F6}" type="presParOf" srcId="{3AE07B11-CCB7-457F-BC69-323E83CE32B4}" destId="{62AC63FD-6E2C-405A-B897-80C91503FF91}" srcOrd="9" destOrd="0" presId="urn:microsoft.com/office/officeart/2005/8/layout/vList2"/>
    <dgm:cxn modelId="{53F7E6F4-C090-4D2E-A160-8691AEA70BA2}" type="presParOf" srcId="{3AE07B11-CCB7-457F-BC69-323E83CE32B4}" destId="{6473BC41-1098-4A5C-A3DE-828C2F1DB8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56AEC7-9FED-4B96-8882-0A1A5C28105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89A519-0AB8-4AA5-A858-5CC01D7AF1FF}">
      <dgm:prSet/>
      <dgm:spPr/>
      <dgm:t>
        <a:bodyPr/>
        <a:lstStyle/>
        <a:p>
          <a:r>
            <a:rPr lang="en-US" b="0" i="0" dirty="0"/>
            <a:t>How Students and Parents know the objective of the subjects taught in the class ? </a:t>
          </a:r>
          <a:endParaRPr lang="en-US" dirty="0"/>
        </a:p>
      </dgm:t>
    </dgm:pt>
    <dgm:pt modelId="{8B9CE67C-872A-4FBD-AB2C-CC0BE4EE5146}" type="parTrans" cxnId="{D86F5CE9-886A-42AB-AA45-152D56314896}">
      <dgm:prSet/>
      <dgm:spPr/>
      <dgm:t>
        <a:bodyPr/>
        <a:lstStyle/>
        <a:p>
          <a:endParaRPr lang="en-US"/>
        </a:p>
      </dgm:t>
    </dgm:pt>
    <dgm:pt modelId="{A3A85A7E-514C-48AB-BA30-A49CE1359676}" type="sibTrans" cxnId="{D86F5CE9-886A-42AB-AA45-152D5631489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5C616B2-9BC6-49EE-ADF0-54F82224D8C1}">
      <dgm:prSet/>
      <dgm:spPr/>
      <dgm:t>
        <a:bodyPr/>
        <a:lstStyle/>
        <a:p>
          <a:r>
            <a:rPr lang="en-US" b="0" i="0" dirty="0"/>
            <a:t>How the teachers and the student communicate with each other after the school hours ?</a:t>
          </a:r>
          <a:endParaRPr lang="en-US" dirty="0"/>
        </a:p>
      </dgm:t>
    </dgm:pt>
    <dgm:pt modelId="{BD84D1BA-9FD9-451C-9E3D-CA541C05B329}" type="parTrans" cxnId="{368D75E5-CFE6-4EA8-B53B-5414928AFE94}">
      <dgm:prSet/>
      <dgm:spPr/>
      <dgm:t>
        <a:bodyPr/>
        <a:lstStyle/>
        <a:p>
          <a:endParaRPr lang="en-US"/>
        </a:p>
      </dgm:t>
    </dgm:pt>
    <dgm:pt modelId="{639DB374-09BF-4C5C-AC85-BEF21037B1B9}" type="sibTrans" cxnId="{368D75E5-CFE6-4EA8-B53B-5414928AFE9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FA0C6B3-D5B3-43CC-8C29-E57B9A45858D}">
      <dgm:prSet/>
      <dgm:spPr/>
      <dgm:t>
        <a:bodyPr/>
        <a:lstStyle/>
        <a:p>
          <a:r>
            <a:rPr lang="en-US" b="0" i="0"/>
            <a:t>How the Parents monitor their kids assignments and learning material ?</a:t>
          </a:r>
          <a:endParaRPr lang="en-US"/>
        </a:p>
      </dgm:t>
    </dgm:pt>
    <dgm:pt modelId="{5438EE49-6CA6-429D-9CB7-2E6E4A991651}" type="parTrans" cxnId="{3F93EAD5-B823-4062-86B9-88482ECA2D92}">
      <dgm:prSet/>
      <dgm:spPr/>
      <dgm:t>
        <a:bodyPr/>
        <a:lstStyle/>
        <a:p>
          <a:endParaRPr lang="en-US"/>
        </a:p>
      </dgm:t>
    </dgm:pt>
    <dgm:pt modelId="{A39CF7E6-F587-4141-AD74-2BF3FFD019CC}" type="sibTrans" cxnId="{3F93EAD5-B823-4062-86B9-88482ECA2D9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7DADBBE-2301-4BFD-9ACA-F82B2B4D4760}">
      <dgm:prSet/>
      <dgm:spPr/>
      <dgm:t>
        <a:bodyPr/>
        <a:lstStyle/>
        <a:p>
          <a:r>
            <a:rPr lang="en-US" b="0" i="0"/>
            <a:t>How the current system can notify the user about any updates just in time ?</a:t>
          </a:r>
          <a:endParaRPr lang="en-US"/>
        </a:p>
      </dgm:t>
    </dgm:pt>
    <dgm:pt modelId="{E05851E3-23DF-4F91-8EF2-CE5AAF5B9C39}" type="parTrans" cxnId="{D1B59EF5-C6EB-4FAF-AB94-49FEE0F4BB12}">
      <dgm:prSet/>
      <dgm:spPr/>
      <dgm:t>
        <a:bodyPr/>
        <a:lstStyle/>
        <a:p>
          <a:endParaRPr lang="en-US"/>
        </a:p>
      </dgm:t>
    </dgm:pt>
    <dgm:pt modelId="{37BBCEF3-3928-46B6-8316-7007D6812425}" type="sibTrans" cxnId="{D1B59EF5-C6EB-4FAF-AB94-49FEE0F4BB1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9251279-5723-41F8-98F5-A39644D1897C}" type="pres">
      <dgm:prSet presAssocID="{6656AEC7-9FED-4B96-8882-0A1A5C28105E}" presName="Name0" presStyleCnt="0">
        <dgm:presLayoutVars>
          <dgm:animLvl val="lvl"/>
          <dgm:resizeHandles val="exact"/>
        </dgm:presLayoutVars>
      </dgm:prSet>
      <dgm:spPr/>
    </dgm:pt>
    <dgm:pt modelId="{22FD9771-E9FC-4F34-BAED-0B4FF278E183}" type="pres">
      <dgm:prSet presAssocID="{9589A519-0AB8-4AA5-A858-5CC01D7AF1FF}" presName="compositeNode" presStyleCnt="0">
        <dgm:presLayoutVars>
          <dgm:bulletEnabled val="1"/>
        </dgm:presLayoutVars>
      </dgm:prSet>
      <dgm:spPr/>
    </dgm:pt>
    <dgm:pt modelId="{25F0690C-953B-4827-9755-86CE04889223}" type="pres">
      <dgm:prSet presAssocID="{9589A519-0AB8-4AA5-A858-5CC01D7AF1FF}" presName="bgRect" presStyleLbl="bgAccFollowNode1" presStyleIdx="0" presStyleCnt="4"/>
      <dgm:spPr/>
    </dgm:pt>
    <dgm:pt modelId="{B734D045-B2FF-40B7-8CE3-E7DDF5602B9C}" type="pres">
      <dgm:prSet presAssocID="{A3A85A7E-514C-48AB-BA30-A49CE135967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51BA3C6-9DCD-46F0-AE58-3DBAF53E2141}" type="pres">
      <dgm:prSet presAssocID="{9589A519-0AB8-4AA5-A858-5CC01D7AF1FF}" presName="bottomLine" presStyleLbl="alignNode1" presStyleIdx="1" presStyleCnt="8">
        <dgm:presLayoutVars/>
      </dgm:prSet>
      <dgm:spPr/>
    </dgm:pt>
    <dgm:pt modelId="{DB4BFE58-1CE6-4350-9A80-E04201603157}" type="pres">
      <dgm:prSet presAssocID="{9589A519-0AB8-4AA5-A858-5CC01D7AF1FF}" presName="nodeText" presStyleLbl="bgAccFollowNode1" presStyleIdx="0" presStyleCnt="4">
        <dgm:presLayoutVars>
          <dgm:bulletEnabled val="1"/>
        </dgm:presLayoutVars>
      </dgm:prSet>
      <dgm:spPr/>
    </dgm:pt>
    <dgm:pt modelId="{34B82617-DE7D-40D0-9EEE-D520856DEDC3}" type="pres">
      <dgm:prSet presAssocID="{A3A85A7E-514C-48AB-BA30-A49CE1359676}" presName="sibTrans" presStyleCnt="0"/>
      <dgm:spPr/>
    </dgm:pt>
    <dgm:pt modelId="{7C16447A-89CA-40C0-A4C8-4699495F53A7}" type="pres">
      <dgm:prSet presAssocID="{45C616B2-9BC6-49EE-ADF0-54F82224D8C1}" presName="compositeNode" presStyleCnt="0">
        <dgm:presLayoutVars>
          <dgm:bulletEnabled val="1"/>
        </dgm:presLayoutVars>
      </dgm:prSet>
      <dgm:spPr/>
    </dgm:pt>
    <dgm:pt modelId="{DB6BCAEB-EA5D-4D6E-8621-EFF78562497A}" type="pres">
      <dgm:prSet presAssocID="{45C616B2-9BC6-49EE-ADF0-54F82224D8C1}" presName="bgRect" presStyleLbl="bgAccFollowNode1" presStyleIdx="1" presStyleCnt="4"/>
      <dgm:spPr/>
    </dgm:pt>
    <dgm:pt modelId="{AC18D0B9-4759-4B03-8AF9-649355E908B1}" type="pres">
      <dgm:prSet presAssocID="{639DB374-09BF-4C5C-AC85-BEF21037B1B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0F1887D-331E-4B57-99AA-57E0FB1D61C0}" type="pres">
      <dgm:prSet presAssocID="{45C616B2-9BC6-49EE-ADF0-54F82224D8C1}" presName="bottomLine" presStyleLbl="alignNode1" presStyleIdx="3" presStyleCnt="8">
        <dgm:presLayoutVars/>
      </dgm:prSet>
      <dgm:spPr/>
    </dgm:pt>
    <dgm:pt modelId="{21CE5B5E-4EF4-4156-943D-BC99C18F3928}" type="pres">
      <dgm:prSet presAssocID="{45C616B2-9BC6-49EE-ADF0-54F82224D8C1}" presName="nodeText" presStyleLbl="bgAccFollowNode1" presStyleIdx="1" presStyleCnt="4">
        <dgm:presLayoutVars>
          <dgm:bulletEnabled val="1"/>
        </dgm:presLayoutVars>
      </dgm:prSet>
      <dgm:spPr/>
    </dgm:pt>
    <dgm:pt modelId="{E05B588A-F477-4F89-8DE3-A67EA17B9F1A}" type="pres">
      <dgm:prSet presAssocID="{639DB374-09BF-4C5C-AC85-BEF21037B1B9}" presName="sibTrans" presStyleCnt="0"/>
      <dgm:spPr/>
    </dgm:pt>
    <dgm:pt modelId="{C5CD4CAC-0CAA-44D2-8FD0-95763F976970}" type="pres">
      <dgm:prSet presAssocID="{3FA0C6B3-D5B3-43CC-8C29-E57B9A45858D}" presName="compositeNode" presStyleCnt="0">
        <dgm:presLayoutVars>
          <dgm:bulletEnabled val="1"/>
        </dgm:presLayoutVars>
      </dgm:prSet>
      <dgm:spPr/>
    </dgm:pt>
    <dgm:pt modelId="{2D9E1681-9883-47F1-B38A-9DCAA09AC559}" type="pres">
      <dgm:prSet presAssocID="{3FA0C6B3-D5B3-43CC-8C29-E57B9A45858D}" presName="bgRect" presStyleLbl="bgAccFollowNode1" presStyleIdx="2" presStyleCnt="4"/>
      <dgm:spPr/>
    </dgm:pt>
    <dgm:pt modelId="{2DDFACE9-F37E-4F82-B96B-DEBCFC346EAC}" type="pres">
      <dgm:prSet presAssocID="{A39CF7E6-F587-4141-AD74-2BF3FFD019C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76FD35C-D261-4501-873C-EE90815B520F}" type="pres">
      <dgm:prSet presAssocID="{3FA0C6B3-D5B3-43CC-8C29-E57B9A45858D}" presName="bottomLine" presStyleLbl="alignNode1" presStyleIdx="5" presStyleCnt="8">
        <dgm:presLayoutVars/>
      </dgm:prSet>
      <dgm:spPr/>
    </dgm:pt>
    <dgm:pt modelId="{A82ECC9D-2BB4-4586-8A4F-9B2255AB1D9D}" type="pres">
      <dgm:prSet presAssocID="{3FA0C6B3-D5B3-43CC-8C29-E57B9A45858D}" presName="nodeText" presStyleLbl="bgAccFollowNode1" presStyleIdx="2" presStyleCnt="4">
        <dgm:presLayoutVars>
          <dgm:bulletEnabled val="1"/>
        </dgm:presLayoutVars>
      </dgm:prSet>
      <dgm:spPr/>
    </dgm:pt>
    <dgm:pt modelId="{B575DFD2-6740-4B62-A1A3-E5F46017EB11}" type="pres">
      <dgm:prSet presAssocID="{A39CF7E6-F587-4141-AD74-2BF3FFD019CC}" presName="sibTrans" presStyleCnt="0"/>
      <dgm:spPr/>
    </dgm:pt>
    <dgm:pt modelId="{EAFACF90-68EC-4D9D-A135-636A28DD94BD}" type="pres">
      <dgm:prSet presAssocID="{A7DADBBE-2301-4BFD-9ACA-F82B2B4D4760}" presName="compositeNode" presStyleCnt="0">
        <dgm:presLayoutVars>
          <dgm:bulletEnabled val="1"/>
        </dgm:presLayoutVars>
      </dgm:prSet>
      <dgm:spPr/>
    </dgm:pt>
    <dgm:pt modelId="{91346429-51AE-4A44-B746-63BDE3F5AE30}" type="pres">
      <dgm:prSet presAssocID="{A7DADBBE-2301-4BFD-9ACA-F82B2B4D4760}" presName="bgRect" presStyleLbl="bgAccFollowNode1" presStyleIdx="3" presStyleCnt="4"/>
      <dgm:spPr/>
    </dgm:pt>
    <dgm:pt modelId="{3143E4AF-E7FF-4B86-B68B-1C0F623C6ABD}" type="pres">
      <dgm:prSet presAssocID="{37BBCEF3-3928-46B6-8316-7007D681242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582C8F6-EC81-4089-86C7-825D6F292805}" type="pres">
      <dgm:prSet presAssocID="{A7DADBBE-2301-4BFD-9ACA-F82B2B4D4760}" presName="bottomLine" presStyleLbl="alignNode1" presStyleIdx="7" presStyleCnt="8">
        <dgm:presLayoutVars/>
      </dgm:prSet>
      <dgm:spPr/>
    </dgm:pt>
    <dgm:pt modelId="{35339599-093E-47EB-A4ED-7BA98F6C8DC5}" type="pres">
      <dgm:prSet presAssocID="{A7DADBBE-2301-4BFD-9ACA-F82B2B4D476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C032809-6128-4499-8666-C72865309E44}" type="presOf" srcId="{639DB374-09BF-4C5C-AC85-BEF21037B1B9}" destId="{AC18D0B9-4759-4B03-8AF9-649355E908B1}" srcOrd="0" destOrd="0" presId="urn:microsoft.com/office/officeart/2016/7/layout/BasicLinearProcessNumbered"/>
    <dgm:cxn modelId="{B485D919-12DA-4010-A65F-5E80244D3926}" type="presOf" srcId="{3FA0C6B3-D5B3-43CC-8C29-E57B9A45858D}" destId="{2D9E1681-9883-47F1-B38A-9DCAA09AC559}" srcOrd="0" destOrd="0" presId="urn:microsoft.com/office/officeart/2016/7/layout/BasicLinearProcessNumbered"/>
    <dgm:cxn modelId="{713B4E5B-C1D0-4BE4-8023-62351AA22891}" type="presOf" srcId="{45C616B2-9BC6-49EE-ADF0-54F82224D8C1}" destId="{21CE5B5E-4EF4-4156-943D-BC99C18F3928}" srcOrd="1" destOrd="0" presId="urn:microsoft.com/office/officeart/2016/7/layout/BasicLinearProcessNumbered"/>
    <dgm:cxn modelId="{6400A541-FFF9-4928-9400-941F1D22DE47}" type="presOf" srcId="{9589A519-0AB8-4AA5-A858-5CC01D7AF1FF}" destId="{DB4BFE58-1CE6-4350-9A80-E04201603157}" srcOrd="1" destOrd="0" presId="urn:microsoft.com/office/officeart/2016/7/layout/BasicLinearProcessNumbered"/>
    <dgm:cxn modelId="{990FFF64-E099-4E83-A505-2B836F261FFA}" type="presOf" srcId="{A7DADBBE-2301-4BFD-9ACA-F82B2B4D4760}" destId="{91346429-51AE-4A44-B746-63BDE3F5AE30}" srcOrd="0" destOrd="0" presId="urn:microsoft.com/office/officeart/2016/7/layout/BasicLinearProcessNumbered"/>
    <dgm:cxn modelId="{BA37527D-2416-4F85-AAE7-FB5AA5A5912C}" type="presOf" srcId="{A3A85A7E-514C-48AB-BA30-A49CE1359676}" destId="{B734D045-B2FF-40B7-8CE3-E7DDF5602B9C}" srcOrd="0" destOrd="0" presId="urn:microsoft.com/office/officeart/2016/7/layout/BasicLinearProcessNumbered"/>
    <dgm:cxn modelId="{ED479982-A33F-4523-8BCC-A6B3FC743A42}" type="presOf" srcId="{6656AEC7-9FED-4B96-8882-0A1A5C28105E}" destId="{29251279-5723-41F8-98F5-A39644D1897C}" srcOrd="0" destOrd="0" presId="urn:microsoft.com/office/officeart/2016/7/layout/BasicLinearProcessNumbered"/>
    <dgm:cxn modelId="{F663569C-4466-4F05-9EE8-48FD74EACF4A}" type="presOf" srcId="{37BBCEF3-3928-46B6-8316-7007D6812425}" destId="{3143E4AF-E7FF-4B86-B68B-1C0F623C6ABD}" srcOrd="0" destOrd="0" presId="urn:microsoft.com/office/officeart/2016/7/layout/BasicLinearProcessNumbered"/>
    <dgm:cxn modelId="{FB3AC19E-6F1E-4166-BEEC-4BDCE7E50182}" type="presOf" srcId="{3FA0C6B3-D5B3-43CC-8C29-E57B9A45858D}" destId="{A82ECC9D-2BB4-4586-8A4F-9B2255AB1D9D}" srcOrd="1" destOrd="0" presId="urn:microsoft.com/office/officeart/2016/7/layout/BasicLinearProcessNumbered"/>
    <dgm:cxn modelId="{7F9ED6AD-866C-4ACC-9C4D-B79F39ADF7F3}" type="presOf" srcId="{A39CF7E6-F587-4141-AD74-2BF3FFD019CC}" destId="{2DDFACE9-F37E-4F82-B96B-DEBCFC346EAC}" srcOrd="0" destOrd="0" presId="urn:microsoft.com/office/officeart/2016/7/layout/BasicLinearProcessNumbered"/>
    <dgm:cxn modelId="{3F93EAD5-B823-4062-86B9-88482ECA2D92}" srcId="{6656AEC7-9FED-4B96-8882-0A1A5C28105E}" destId="{3FA0C6B3-D5B3-43CC-8C29-E57B9A45858D}" srcOrd="2" destOrd="0" parTransId="{5438EE49-6CA6-429D-9CB7-2E6E4A991651}" sibTransId="{A39CF7E6-F587-4141-AD74-2BF3FFD019CC}"/>
    <dgm:cxn modelId="{BDB8CCD9-64F6-4F41-B3C1-5621175DC719}" type="presOf" srcId="{A7DADBBE-2301-4BFD-9ACA-F82B2B4D4760}" destId="{35339599-093E-47EB-A4ED-7BA98F6C8DC5}" srcOrd="1" destOrd="0" presId="urn:microsoft.com/office/officeart/2016/7/layout/BasicLinearProcessNumbered"/>
    <dgm:cxn modelId="{B98E28DC-8931-4F9A-A9B5-01FDD9CE35ED}" type="presOf" srcId="{45C616B2-9BC6-49EE-ADF0-54F82224D8C1}" destId="{DB6BCAEB-EA5D-4D6E-8621-EFF78562497A}" srcOrd="0" destOrd="0" presId="urn:microsoft.com/office/officeart/2016/7/layout/BasicLinearProcessNumbered"/>
    <dgm:cxn modelId="{368D75E5-CFE6-4EA8-B53B-5414928AFE94}" srcId="{6656AEC7-9FED-4B96-8882-0A1A5C28105E}" destId="{45C616B2-9BC6-49EE-ADF0-54F82224D8C1}" srcOrd="1" destOrd="0" parTransId="{BD84D1BA-9FD9-451C-9E3D-CA541C05B329}" sibTransId="{639DB374-09BF-4C5C-AC85-BEF21037B1B9}"/>
    <dgm:cxn modelId="{D86F5CE9-886A-42AB-AA45-152D56314896}" srcId="{6656AEC7-9FED-4B96-8882-0A1A5C28105E}" destId="{9589A519-0AB8-4AA5-A858-5CC01D7AF1FF}" srcOrd="0" destOrd="0" parTransId="{8B9CE67C-872A-4FBD-AB2C-CC0BE4EE5146}" sibTransId="{A3A85A7E-514C-48AB-BA30-A49CE1359676}"/>
    <dgm:cxn modelId="{D1B59EF5-C6EB-4FAF-AB94-49FEE0F4BB12}" srcId="{6656AEC7-9FED-4B96-8882-0A1A5C28105E}" destId="{A7DADBBE-2301-4BFD-9ACA-F82B2B4D4760}" srcOrd="3" destOrd="0" parTransId="{E05851E3-23DF-4F91-8EF2-CE5AAF5B9C39}" sibTransId="{37BBCEF3-3928-46B6-8316-7007D6812425}"/>
    <dgm:cxn modelId="{139F28FF-3101-469B-AFEF-83D6D370AC3E}" type="presOf" srcId="{9589A519-0AB8-4AA5-A858-5CC01D7AF1FF}" destId="{25F0690C-953B-4827-9755-86CE04889223}" srcOrd="0" destOrd="0" presId="urn:microsoft.com/office/officeart/2016/7/layout/BasicLinearProcessNumbered"/>
    <dgm:cxn modelId="{718A4CE9-4E83-4583-8F3A-68F8D2A2F5D6}" type="presParOf" srcId="{29251279-5723-41F8-98F5-A39644D1897C}" destId="{22FD9771-E9FC-4F34-BAED-0B4FF278E183}" srcOrd="0" destOrd="0" presId="urn:microsoft.com/office/officeart/2016/7/layout/BasicLinearProcessNumbered"/>
    <dgm:cxn modelId="{82C1BF45-85EC-483E-A1F8-11F05F75F81F}" type="presParOf" srcId="{22FD9771-E9FC-4F34-BAED-0B4FF278E183}" destId="{25F0690C-953B-4827-9755-86CE04889223}" srcOrd="0" destOrd="0" presId="urn:microsoft.com/office/officeart/2016/7/layout/BasicLinearProcessNumbered"/>
    <dgm:cxn modelId="{456D9145-C67F-4BBF-81CC-259889D45051}" type="presParOf" srcId="{22FD9771-E9FC-4F34-BAED-0B4FF278E183}" destId="{B734D045-B2FF-40B7-8CE3-E7DDF5602B9C}" srcOrd="1" destOrd="0" presId="urn:microsoft.com/office/officeart/2016/7/layout/BasicLinearProcessNumbered"/>
    <dgm:cxn modelId="{0EF2B9C1-ACBE-469D-B86B-6ED619B3057E}" type="presParOf" srcId="{22FD9771-E9FC-4F34-BAED-0B4FF278E183}" destId="{851BA3C6-9DCD-46F0-AE58-3DBAF53E2141}" srcOrd="2" destOrd="0" presId="urn:microsoft.com/office/officeart/2016/7/layout/BasicLinearProcessNumbered"/>
    <dgm:cxn modelId="{529FDC33-42F2-4813-87CB-DEA2505B2A4F}" type="presParOf" srcId="{22FD9771-E9FC-4F34-BAED-0B4FF278E183}" destId="{DB4BFE58-1CE6-4350-9A80-E04201603157}" srcOrd="3" destOrd="0" presId="urn:microsoft.com/office/officeart/2016/7/layout/BasicLinearProcessNumbered"/>
    <dgm:cxn modelId="{5FC914AD-F14E-433E-881B-319492557D59}" type="presParOf" srcId="{29251279-5723-41F8-98F5-A39644D1897C}" destId="{34B82617-DE7D-40D0-9EEE-D520856DEDC3}" srcOrd="1" destOrd="0" presId="urn:microsoft.com/office/officeart/2016/7/layout/BasicLinearProcessNumbered"/>
    <dgm:cxn modelId="{41944259-DC1C-42CD-AFBB-D98751EDA239}" type="presParOf" srcId="{29251279-5723-41F8-98F5-A39644D1897C}" destId="{7C16447A-89CA-40C0-A4C8-4699495F53A7}" srcOrd="2" destOrd="0" presId="urn:microsoft.com/office/officeart/2016/7/layout/BasicLinearProcessNumbered"/>
    <dgm:cxn modelId="{852520A4-986A-4E0B-8738-540538C7C8E0}" type="presParOf" srcId="{7C16447A-89CA-40C0-A4C8-4699495F53A7}" destId="{DB6BCAEB-EA5D-4D6E-8621-EFF78562497A}" srcOrd="0" destOrd="0" presId="urn:microsoft.com/office/officeart/2016/7/layout/BasicLinearProcessNumbered"/>
    <dgm:cxn modelId="{CC10D9F7-64D0-45FD-BD21-89539437955E}" type="presParOf" srcId="{7C16447A-89CA-40C0-A4C8-4699495F53A7}" destId="{AC18D0B9-4759-4B03-8AF9-649355E908B1}" srcOrd="1" destOrd="0" presId="urn:microsoft.com/office/officeart/2016/7/layout/BasicLinearProcessNumbered"/>
    <dgm:cxn modelId="{E67329BF-134E-407E-B38C-064F6C84B3C1}" type="presParOf" srcId="{7C16447A-89CA-40C0-A4C8-4699495F53A7}" destId="{60F1887D-331E-4B57-99AA-57E0FB1D61C0}" srcOrd="2" destOrd="0" presId="urn:microsoft.com/office/officeart/2016/7/layout/BasicLinearProcessNumbered"/>
    <dgm:cxn modelId="{87463114-C942-46D4-BD3A-BEDE25084040}" type="presParOf" srcId="{7C16447A-89CA-40C0-A4C8-4699495F53A7}" destId="{21CE5B5E-4EF4-4156-943D-BC99C18F3928}" srcOrd="3" destOrd="0" presId="urn:microsoft.com/office/officeart/2016/7/layout/BasicLinearProcessNumbered"/>
    <dgm:cxn modelId="{0E1ED9A8-9CFF-4057-8549-87F3F31F0C2C}" type="presParOf" srcId="{29251279-5723-41F8-98F5-A39644D1897C}" destId="{E05B588A-F477-4F89-8DE3-A67EA17B9F1A}" srcOrd="3" destOrd="0" presId="urn:microsoft.com/office/officeart/2016/7/layout/BasicLinearProcessNumbered"/>
    <dgm:cxn modelId="{7C561DAC-6CCF-486C-8915-C9C4076477EC}" type="presParOf" srcId="{29251279-5723-41F8-98F5-A39644D1897C}" destId="{C5CD4CAC-0CAA-44D2-8FD0-95763F976970}" srcOrd="4" destOrd="0" presId="urn:microsoft.com/office/officeart/2016/7/layout/BasicLinearProcessNumbered"/>
    <dgm:cxn modelId="{4E84246D-CB53-4910-8901-FD7D0D618415}" type="presParOf" srcId="{C5CD4CAC-0CAA-44D2-8FD0-95763F976970}" destId="{2D9E1681-9883-47F1-B38A-9DCAA09AC559}" srcOrd="0" destOrd="0" presId="urn:microsoft.com/office/officeart/2016/7/layout/BasicLinearProcessNumbered"/>
    <dgm:cxn modelId="{C2DC7CBF-E0B7-4598-ABCD-BA3C9FF2C984}" type="presParOf" srcId="{C5CD4CAC-0CAA-44D2-8FD0-95763F976970}" destId="{2DDFACE9-F37E-4F82-B96B-DEBCFC346EAC}" srcOrd="1" destOrd="0" presId="urn:microsoft.com/office/officeart/2016/7/layout/BasicLinearProcessNumbered"/>
    <dgm:cxn modelId="{7A097811-2419-411A-995C-CBEA97F49AA3}" type="presParOf" srcId="{C5CD4CAC-0CAA-44D2-8FD0-95763F976970}" destId="{876FD35C-D261-4501-873C-EE90815B520F}" srcOrd="2" destOrd="0" presId="urn:microsoft.com/office/officeart/2016/7/layout/BasicLinearProcessNumbered"/>
    <dgm:cxn modelId="{F89EA927-D9ED-4481-8C57-936DED6013A4}" type="presParOf" srcId="{C5CD4CAC-0CAA-44D2-8FD0-95763F976970}" destId="{A82ECC9D-2BB4-4586-8A4F-9B2255AB1D9D}" srcOrd="3" destOrd="0" presId="urn:microsoft.com/office/officeart/2016/7/layout/BasicLinearProcessNumbered"/>
    <dgm:cxn modelId="{DEBEAA0F-91C2-4152-9367-8935E2D5B573}" type="presParOf" srcId="{29251279-5723-41F8-98F5-A39644D1897C}" destId="{B575DFD2-6740-4B62-A1A3-E5F46017EB11}" srcOrd="5" destOrd="0" presId="urn:microsoft.com/office/officeart/2016/7/layout/BasicLinearProcessNumbered"/>
    <dgm:cxn modelId="{6405A375-6204-4519-9BD2-B6094A21AC52}" type="presParOf" srcId="{29251279-5723-41F8-98F5-A39644D1897C}" destId="{EAFACF90-68EC-4D9D-A135-636A28DD94BD}" srcOrd="6" destOrd="0" presId="urn:microsoft.com/office/officeart/2016/7/layout/BasicLinearProcessNumbered"/>
    <dgm:cxn modelId="{6E7FAC27-98FF-4902-B273-C931EEA9E74E}" type="presParOf" srcId="{EAFACF90-68EC-4D9D-A135-636A28DD94BD}" destId="{91346429-51AE-4A44-B746-63BDE3F5AE30}" srcOrd="0" destOrd="0" presId="urn:microsoft.com/office/officeart/2016/7/layout/BasicLinearProcessNumbered"/>
    <dgm:cxn modelId="{59359D3A-7901-4387-9671-29045876BF9F}" type="presParOf" srcId="{EAFACF90-68EC-4D9D-A135-636A28DD94BD}" destId="{3143E4AF-E7FF-4B86-B68B-1C0F623C6ABD}" srcOrd="1" destOrd="0" presId="urn:microsoft.com/office/officeart/2016/7/layout/BasicLinearProcessNumbered"/>
    <dgm:cxn modelId="{0FE0C24B-A7A5-49D5-B9E7-900756525056}" type="presParOf" srcId="{EAFACF90-68EC-4D9D-A135-636A28DD94BD}" destId="{C582C8F6-EC81-4089-86C7-825D6F292805}" srcOrd="2" destOrd="0" presId="urn:microsoft.com/office/officeart/2016/7/layout/BasicLinearProcessNumbered"/>
    <dgm:cxn modelId="{608FBF49-9713-4BDD-AADD-0C83DC0A08AA}" type="presParOf" srcId="{EAFACF90-68EC-4D9D-A135-636A28DD94BD}" destId="{35339599-093E-47EB-A4ED-7BA98F6C8DC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5D53A7-D549-4A6E-AF40-7AAC1447D146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7710A1-1DB3-493D-B1ED-5C28D1D3B81A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Quick Learning App</a:t>
          </a:r>
        </a:p>
      </dgm:t>
    </dgm:pt>
    <dgm:pt modelId="{769B8550-16A1-443F-8963-FF87C9BE1E62}" type="parTrans" cxnId="{622788E0-247C-4BCD-99DE-B685B5BCFFE0}">
      <dgm:prSet/>
      <dgm:spPr/>
      <dgm:t>
        <a:bodyPr/>
        <a:lstStyle/>
        <a:p>
          <a:endParaRPr lang="en-US"/>
        </a:p>
      </dgm:t>
    </dgm:pt>
    <dgm:pt modelId="{D9B218D9-1107-4659-8DDF-F7586CA7AE4E}" type="sibTrans" cxnId="{622788E0-247C-4BCD-99DE-B685B5BCFFE0}">
      <dgm:prSet/>
      <dgm:spPr/>
      <dgm:t>
        <a:bodyPr/>
        <a:lstStyle/>
        <a:p>
          <a:endParaRPr lang="en-US"/>
        </a:p>
      </dgm:t>
    </dgm:pt>
    <dgm:pt modelId="{E0BE305A-5DA2-40A4-A4DD-B2894C52E0B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&amp; Authorization</a:t>
          </a:r>
        </a:p>
      </dgm:t>
    </dgm:pt>
    <dgm:pt modelId="{48EA1761-78FF-429A-B8F1-FCD81E07E10B}" type="parTrans" cxnId="{62E0CCD8-F1FF-4CA2-9EC7-ACF51D6247B2}">
      <dgm:prSet/>
      <dgm:spPr/>
      <dgm:t>
        <a:bodyPr/>
        <a:lstStyle/>
        <a:p>
          <a:endParaRPr lang="en-US"/>
        </a:p>
      </dgm:t>
    </dgm:pt>
    <dgm:pt modelId="{7E946666-69C7-4F95-9DCB-107084939D9C}" type="sibTrans" cxnId="{62E0CCD8-F1FF-4CA2-9EC7-ACF51D6247B2}">
      <dgm:prSet/>
      <dgm:spPr/>
      <dgm:t>
        <a:bodyPr/>
        <a:lstStyle/>
        <a:p>
          <a:endParaRPr lang="en-US"/>
        </a:p>
      </dgm:t>
    </dgm:pt>
    <dgm:pt modelId="{C5D325A8-7FD5-4138-BAC6-98BA4EA25FF9}">
      <dgm:prSet phldrT="[Text]" custT="1"/>
      <dgm:spPr/>
      <dgm:t>
        <a:bodyPr/>
        <a:lstStyle/>
        <a:p>
          <a:r>
            <a:rPr lang="en-US" sz="1100" b="1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678FDB-BED4-41A0-BD11-CA33DF92A0A9}" type="parTrans" cxnId="{B8F1EB0B-5802-4BC6-9959-F8CA1765C768}">
      <dgm:prSet/>
      <dgm:spPr/>
      <dgm:t>
        <a:bodyPr/>
        <a:lstStyle/>
        <a:p>
          <a:endParaRPr lang="en-US"/>
        </a:p>
      </dgm:t>
    </dgm:pt>
    <dgm:pt modelId="{59A52B34-3462-4936-8A26-1D196844E9C0}" type="sibTrans" cxnId="{B8F1EB0B-5802-4BC6-9959-F8CA1765C768}">
      <dgm:prSet/>
      <dgm:spPr/>
      <dgm:t>
        <a:bodyPr/>
        <a:lstStyle/>
        <a:p>
          <a:endParaRPr lang="en-US"/>
        </a:p>
      </dgm:t>
    </dgm:pt>
    <dgm:pt modelId="{CACB3E4B-C9E6-40B4-9C5D-10D6898EDDF7}">
      <dgm:prSet phldrT="[Text]" custT="1"/>
      <dgm:spPr/>
      <dgm:t>
        <a:bodyPr/>
        <a:lstStyle/>
        <a:p>
          <a:r>
            <a:rPr lang="en-US" sz="1000" b="1">
              <a:latin typeface="Times New Roman" panose="02020603050405020304" pitchFamily="18" charset="0"/>
              <a:cs typeface="Times New Roman" panose="02020603050405020304" pitchFamily="18" charset="0"/>
            </a:rPr>
            <a:t>Professor</a:t>
          </a:r>
          <a:endParaRPr lang="en-US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10696B-98CC-48DF-AB9A-5E0F66ECCD0B}" type="parTrans" cxnId="{3ED8F39E-B64D-4280-99C1-E4BED338848B}">
      <dgm:prSet/>
      <dgm:spPr/>
      <dgm:t>
        <a:bodyPr/>
        <a:lstStyle/>
        <a:p>
          <a:endParaRPr lang="en-US"/>
        </a:p>
      </dgm:t>
    </dgm:pt>
    <dgm:pt modelId="{CDB96D6E-BC1E-4F11-BFD9-D810CF626F2B}" type="sibTrans" cxnId="{3ED8F39E-B64D-4280-99C1-E4BED338848B}">
      <dgm:prSet/>
      <dgm:spPr/>
      <dgm:t>
        <a:bodyPr/>
        <a:lstStyle/>
        <a:p>
          <a:endParaRPr lang="en-US"/>
        </a:p>
      </dgm:t>
    </dgm:pt>
    <dgm:pt modelId="{BAE2EEB5-F14B-417A-AF49-614F0BAD54B5}">
      <dgm:prSet phldrT="[Text]" custT="1"/>
      <dgm:spPr/>
      <dgm:t>
        <a:bodyPr/>
        <a:lstStyle/>
        <a:p>
          <a:r>
            <a:rPr lang="en-US" sz="900" b="1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US" sz="9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03F665-E25D-4E2C-8B52-7122A3C9A32D}" type="parTrans" cxnId="{D291CC50-6015-45A9-8836-74AB5A12EC9A}">
      <dgm:prSet/>
      <dgm:spPr/>
      <dgm:t>
        <a:bodyPr/>
        <a:lstStyle/>
        <a:p>
          <a:endParaRPr lang="en-US"/>
        </a:p>
      </dgm:t>
    </dgm:pt>
    <dgm:pt modelId="{6FDD356C-FB11-477B-B6E0-789AC26979AF}" type="sibTrans" cxnId="{D291CC50-6015-45A9-8836-74AB5A12EC9A}">
      <dgm:prSet/>
      <dgm:spPr/>
      <dgm:t>
        <a:bodyPr/>
        <a:lstStyle/>
        <a:p>
          <a:endParaRPr lang="en-US"/>
        </a:p>
      </dgm:t>
    </dgm:pt>
    <dgm:pt modelId="{C533535A-527E-47D3-8DFC-51FDB22A2057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Departments, Courses, Professors, and Students list.</a:t>
          </a:r>
        </a:p>
      </dgm:t>
    </dgm:pt>
    <dgm:pt modelId="{1F1B2C09-2C76-47E1-95F7-825350E8189F}" type="parTrans" cxnId="{7406D7C6-174E-4D14-A4F2-09FCDAE1099D}">
      <dgm:prSet/>
      <dgm:spPr/>
      <dgm:t>
        <a:bodyPr/>
        <a:lstStyle/>
        <a:p>
          <a:endParaRPr lang="en-US"/>
        </a:p>
      </dgm:t>
    </dgm:pt>
    <dgm:pt modelId="{83E96E68-F92C-4D68-A7E4-D788FEAAF5EC}" type="sibTrans" cxnId="{7406D7C6-174E-4D14-A4F2-09FCDAE1099D}">
      <dgm:prSet/>
      <dgm:spPr/>
      <dgm:t>
        <a:bodyPr/>
        <a:lstStyle/>
        <a:p>
          <a:endParaRPr lang="en-US"/>
        </a:p>
      </dgm:t>
    </dgm:pt>
    <dgm:pt modelId="{A2579811-C80C-4FD9-85D6-7714D9826FC1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the professors and student's profile.</a:t>
          </a:r>
        </a:p>
      </dgm:t>
    </dgm:pt>
    <dgm:pt modelId="{F4AF4C39-8177-4B98-BFC4-7A31970D6AD0}" type="parTrans" cxnId="{592309BE-F9FA-480B-B065-9D6724CA63FF}">
      <dgm:prSet/>
      <dgm:spPr/>
      <dgm:t>
        <a:bodyPr/>
        <a:lstStyle/>
        <a:p>
          <a:endParaRPr lang="en-US"/>
        </a:p>
      </dgm:t>
    </dgm:pt>
    <dgm:pt modelId="{F7CF96A1-617E-4107-A91F-AC307A9B8A89}" type="sibTrans" cxnId="{592309BE-F9FA-480B-B065-9D6724CA63FF}">
      <dgm:prSet/>
      <dgm:spPr/>
      <dgm:t>
        <a:bodyPr/>
        <a:lstStyle/>
        <a:p>
          <a:endParaRPr lang="en-US"/>
        </a:p>
      </dgm:t>
    </dgm:pt>
    <dgm:pt modelId="{B341E585-E1AD-4D3F-9B12-1DAA2D1B878B}">
      <dgm:prSet phldrT="[Text]" custT="1"/>
      <dgm:spPr/>
      <dgm:t>
        <a:bodyPr/>
        <a:lstStyle/>
        <a:p>
          <a:r>
            <a:rPr lang="en-US" sz="11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4C7D31-F83B-4929-AA42-B2E6FE35578F}" type="parTrans" cxnId="{E0539C0E-57F9-4E46-B39E-945C0807F1D8}">
      <dgm:prSet/>
      <dgm:spPr/>
      <dgm:t>
        <a:bodyPr/>
        <a:lstStyle/>
        <a:p>
          <a:endParaRPr lang="en-US"/>
        </a:p>
      </dgm:t>
    </dgm:pt>
    <dgm:pt modelId="{3DCB4124-E77D-4B47-B00A-682ED5DE929E}" type="sibTrans" cxnId="{E0539C0E-57F9-4E46-B39E-945C0807F1D8}">
      <dgm:prSet/>
      <dgm:spPr/>
      <dgm:t>
        <a:bodyPr/>
        <a:lstStyle/>
        <a:p>
          <a:endParaRPr lang="en-US"/>
        </a:p>
      </dgm:t>
    </dgm:pt>
    <dgm:pt modelId="{0C0F18AF-7CC4-43AB-BCC5-2C0ACDB4F51F}">
      <dgm:prSet phldrT="[Text]" custT="1"/>
      <dgm:spPr/>
      <dgm:t>
        <a:bodyPr/>
        <a:lstStyle/>
        <a:p>
          <a:r>
            <a:rPr lang="en-US" sz="110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courses content up-to-date.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11B983-13E6-4FB0-8CCA-2D59AB28E7DC}" type="parTrans" cxnId="{D6615B8A-7B74-4163-9C10-0653CD228A18}">
      <dgm:prSet/>
      <dgm:spPr/>
      <dgm:t>
        <a:bodyPr/>
        <a:lstStyle/>
        <a:p>
          <a:endParaRPr lang="en-US"/>
        </a:p>
      </dgm:t>
    </dgm:pt>
    <dgm:pt modelId="{ADB4CB15-615F-41BE-9E1D-B0EB73B4F1AB}" type="sibTrans" cxnId="{D6615B8A-7B74-4163-9C10-0653CD228A18}">
      <dgm:prSet/>
      <dgm:spPr/>
      <dgm:t>
        <a:bodyPr/>
        <a:lstStyle/>
        <a:p>
          <a:endParaRPr lang="en-US"/>
        </a:p>
      </dgm:t>
    </dgm:pt>
    <dgm:pt modelId="{03CEBED2-81C0-43CE-936F-8336E9079B44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Looking into Accounts.</a:t>
          </a:r>
        </a:p>
      </dgm:t>
    </dgm:pt>
    <dgm:pt modelId="{AB077A27-065C-4944-9EE2-782D48EFE127}" type="parTrans" cxnId="{BB89420A-3F4F-4463-AE96-548DC9632FDD}">
      <dgm:prSet/>
      <dgm:spPr/>
      <dgm:t>
        <a:bodyPr/>
        <a:lstStyle/>
        <a:p>
          <a:endParaRPr lang="en-US"/>
        </a:p>
      </dgm:t>
    </dgm:pt>
    <dgm:pt modelId="{9BD4D457-18CD-40B3-B4B1-AE71486B8701}" type="sibTrans" cxnId="{BB89420A-3F4F-4463-AE96-548DC9632FDD}">
      <dgm:prSet/>
      <dgm:spPr/>
      <dgm:t>
        <a:bodyPr/>
        <a:lstStyle/>
        <a:p>
          <a:endParaRPr lang="en-US"/>
        </a:p>
      </dgm:t>
    </dgm:pt>
    <dgm:pt modelId="{32BB8DD8-B64C-4919-B80D-601C88D25CA7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Upcoming schedules.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51C698-F9AA-496C-874A-E1C79148631A}" type="parTrans" cxnId="{0B14BE0B-3BBF-4BB5-A110-049FE673FA79}">
      <dgm:prSet/>
      <dgm:spPr/>
      <dgm:t>
        <a:bodyPr/>
        <a:lstStyle/>
        <a:p>
          <a:endParaRPr lang="en-US"/>
        </a:p>
      </dgm:t>
    </dgm:pt>
    <dgm:pt modelId="{41EB5233-DA19-4E0B-9034-D8044F8A1E2B}" type="sibTrans" cxnId="{0B14BE0B-3BBF-4BB5-A110-049FE673FA79}">
      <dgm:prSet/>
      <dgm:spPr/>
      <dgm:t>
        <a:bodyPr/>
        <a:lstStyle/>
        <a:p>
          <a:endParaRPr lang="en-US"/>
        </a:p>
      </dgm:t>
    </dgm:pt>
    <dgm:pt modelId="{0B2D6D49-1D9D-4912-870E-D26CDC827919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5FDE0C-CFE6-4D93-A593-46CC1922D749}" type="parTrans" cxnId="{4C9EBFE9-4A91-412B-A361-C22D91EFF5E3}">
      <dgm:prSet/>
      <dgm:spPr/>
      <dgm:t>
        <a:bodyPr/>
        <a:lstStyle/>
        <a:p>
          <a:endParaRPr lang="en-US"/>
        </a:p>
      </dgm:t>
    </dgm:pt>
    <dgm:pt modelId="{979CD245-7D5C-4A56-8530-CDEE94259B0A}" type="sibTrans" cxnId="{4C9EBFE9-4A91-412B-A361-C22D91EFF5E3}">
      <dgm:prSet/>
      <dgm:spPr/>
      <dgm:t>
        <a:bodyPr/>
        <a:lstStyle/>
        <a:p>
          <a:endParaRPr lang="en-US"/>
        </a:p>
      </dgm:t>
    </dgm:pt>
    <dgm:pt modelId="{FBC1438C-5537-4555-92BA-735BA57D3773}">
      <dgm:prSet phldrT="[Text]" custT="1"/>
      <dgm:spPr/>
      <dgm:t>
        <a:bodyPr/>
        <a:lstStyle/>
        <a:p>
          <a:r>
            <a:rPr lang="en-US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Attend live classes.</a:t>
          </a:r>
        </a:p>
      </dgm:t>
    </dgm:pt>
    <dgm:pt modelId="{DDECE053-1B52-42A1-9970-5160638DF32C}" type="parTrans" cxnId="{E695F59B-88F0-449C-9EC4-C3C86BA50D16}">
      <dgm:prSet/>
      <dgm:spPr/>
      <dgm:t>
        <a:bodyPr/>
        <a:lstStyle/>
        <a:p>
          <a:endParaRPr lang="en-US"/>
        </a:p>
      </dgm:t>
    </dgm:pt>
    <dgm:pt modelId="{560CE0FE-FA37-4DFC-879B-8814313F30C5}" type="sibTrans" cxnId="{E695F59B-88F0-449C-9EC4-C3C86BA50D16}">
      <dgm:prSet/>
      <dgm:spPr/>
      <dgm:t>
        <a:bodyPr/>
        <a:lstStyle/>
        <a:p>
          <a:endParaRPr lang="en-US"/>
        </a:p>
      </dgm:t>
    </dgm:pt>
    <dgm:pt modelId="{938663F9-F954-4FA6-B720-EFB420A7A5C1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Uploading course related contents.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A67EE9-2CFB-4336-97FA-C93BA4EBC095}" type="parTrans" cxnId="{B7539315-0297-4E2B-BB32-8251A55FFCCA}">
      <dgm:prSet/>
      <dgm:spPr/>
      <dgm:t>
        <a:bodyPr/>
        <a:lstStyle/>
        <a:p>
          <a:endParaRPr lang="en-US"/>
        </a:p>
      </dgm:t>
    </dgm:pt>
    <dgm:pt modelId="{26CB0247-F406-44D8-A164-96580D8078BF}" type="sibTrans" cxnId="{B7539315-0297-4E2B-BB32-8251A55FFCCA}">
      <dgm:prSet/>
      <dgm:spPr/>
      <dgm:t>
        <a:bodyPr/>
        <a:lstStyle/>
        <a:p>
          <a:endParaRPr lang="en-US"/>
        </a:p>
      </dgm:t>
    </dgm:pt>
    <dgm:pt modelId="{CC7FA3ED-A7AF-4467-888B-AE6B980C8FC3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Uploading assignments, quizzes and exams.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6FA221-5D4B-4522-AD23-81A836F69F77}" type="parTrans" cxnId="{E054F662-7F14-4482-843F-6562FE8E54F3}">
      <dgm:prSet/>
      <dgm:spPr/>
      <dgm:t>
        <a:bodyPr/>
        <a:lstStyle/>
        <a:p>
          <a:endParaRPr lang="en-US"/>
        </a:p>
      </dgm:t>
    </dgm:pt>
    <dgm:pt modelId="{7486F1E1-7EE4-4F44-808F-400157545B77}" type="sibTrans" cxnId="{E054F662-7F14-4482-843F-6562FE8E54F3}">
      <dgm:prSet/>
      <dgm:spPr/>
      <dgm:t>
        <a:bodyPr/>
        <a:lstStyle/>
        <a:p>
          <a:endParaRPr lang="en-US"/>
        </a:p>
      </dgm:t>
    </dgm:pt>
    <dgm:pt modelId="{25878E32-4342-455F-A8EA-3CE657188110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Give marks and feedbacks.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07F0E6-A55E-46DC-9B49-787E13F05753}" type="parTrans" cxnId="{A03185E3-C6A6-4D59-98B5-417C1E19AB16}">
      <dgm:prSet/>
      <dgm:spPr/>
      <dgm:t>
        <a:bodyPr/>
        <a:lstStyle/>
        <a:p>
          <a:endParaRPr lang="en-US"/>
        </a:p>
      </dgm:t>
    </dgm:pt>
    <dgm:pt modelId="{0AD0ED19-D4F8-419F-A900-311FADA61EB2}" type="sibTrans" cxnId="{A03185E3-C6A6-4D59-98B5-417C1E19AB16}">
      <dgm:prSet/>
      <dgm:spPr/>
      <dgm:t>
        <a:bodyPr/>
        <a:lstStyle/>
        <a:p>
          <a:endParaRPr lang="en-US"/>
        </a:p>
      </dgm:t>
    </dgm:pt>
    <dgm:pt modelId="{94E9C0C1-42A5-471C-8F33-EA244733DDDD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Monitoring the student's progress.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DCCD5A-752C-40CC-8F19-9B027C8C9146}" type="parTrans" cxnId="{7A691FB3-AA4F-460D-99C1-0A9747889901}">
      <dgm:prSet/>
      <dgm:spPr/>
      <dgm:t>
        <a:bodyPr/>
        <a:lstStyle/>
        <a:p>
          <a:endParaRPr lang="en-US"/>
        </a:p>
      </dgm:t>
    </dgm:pt>
    <dgm:pt modelId="{F59751F1-4BC0-48C9-BB6D-2B9F5C0ADF0D}" type="sibTrans" cxnId="{7A691FB3-AA4F-460D-99C1-0A9747889901}">
      <dgm:prSet/>
      <dgm:spPr/>
      <dgm:t>
        <a:bodyPr/>
        <a:lstStyle/>
        <a:p>
          <a:endParaRPr lang="en-US"/>
        </a:p>
      </dgm:t>
    </dgm:pt>
    <dgm:pt modelId="{EDF7DBDF-22F5-4EBB-B616-52AF7305E9DF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Conduct Study hours.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AFEE6A-E11C-4605-A5D8-C3BFFA6A2DFA}" type="parTrans" cxnId="{02857439-ECA5-4E64-945B-46B83193CFAF}">
      <dgm:prSet/>
      <dgm:spPr/>
      <dgm:t>
        <a:bodyPr/>
        <a:lstStyle/>
        <a:p>
          <a:endParaRPr lang="en-US"/>
        </a:p>
      </dgm:t>
    </dgm:pt>
    <dgm:pt modelId="{C3A05B8B-158A-405B-91DD-D335C23B59BC}" type="sibTrans" cxnId="{02857439-ECA5-4E64-945B-46B83193CFAF}">
      <dgm:prSet/>
      <dgm:spPr/>
      <dgm:t>
        <a:bodyPr/>
        <a:lstStyle/>
        <a:p>
          <a:endParaRPr lang="en-US"/>
        </a:p>
      </dgm:t>
    </dgm:pt>
    <dgm:pt modelId="{7179BBC2-0F43-426A-8569-B8B7774FC376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Special Classes.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BC9A10-C9B5-479E-B0EF-0C21B366FAAB}" type="parTrans" cxnId="{9014F481-F9E4-4E09-9AB8-FD9B06832C58}">
      <dgm:prSet/>
      <dgm:spPr/>
      <dgm:t>
        <a:bodyPr/>
        <a:lstStyle/>
        <a:p>
          <a:endParaRPr lang="en-US"/>
        </a:p>
      </dgm:t>
    </dgm:pt>
    <dgm:pt modelId="{F8DE1821-A75D-4EE0-A1AA-435EF6DA4C8B}" type="sibTrans" cxnId="{9014F481-F9E4-4E09-9AB8-FD9B06832C58}">
      <dgm:prSet/>
      <dgm:spPr/>
      <dgm:t>
        <a:bodyPr/>
        <a:lstStyle/>
        <a:p>
          <a:endParaRPr lang="en-US"/>
        </a:p>
      </dgm:t>
    </dgm:pt>
    <dgm:pt modelId="{7D674EEA-884E-4C0E-9D97-C17EB5B4F83B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E6336B-DAB3-427C-8387-12A118270930}" type="parTrans" cxnId="{068F66D5-6871-46E2-A44C-20F710D7C33E}">
      <dgm:prSet/>
      <dgm:spPr/>
      <dgm:t>
        <a:bodyPr/>
        <a:lstStyle/>
        <a:p>
          <a:endParaRPr lang="en-US"/>
        </a:p>
      </dgm:t>
    </dgm:pt>
    <dgm:pt modelId="{2D8A5DAA-D4D8-477A-BA81-E5FB3794769B}" type="sibTrans" cxnId="{068F66D5-6871-46E2-A44C-20F710D7C33E}">
      <dgm:prSet/>
      <dgm:spPr/>
      <dgm:t>
        <a:bodyPr/>
        <a:lstStyle/>
        <a:p>
          <a:endParaRPr lang="en-US"/>
        </a:p>
      </dgm:t>
    </dgm:pt>
    <dgm:pt modelId="{C0D5D65E-E502-46F5-96AA-58D6DFA2D95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68F76A-D81E-4507-A574-4BB7B54DEAAC}" type="parTrans" cxnId="{F1910F88-9CFC-4566-8E7E-36C79C1F70C3}">
      <dgm:prSet/>
      <dgm:spPr/>
      <dgm:t>
        <a:bodyPr/>
        <a:lstStyle/>
        <a:p>
          <a:endParaRPr lang="en-US"/>
        </a:p>
      </dgm:t>
    </dgm:pt>
    <dgm:pt modelId="{7413090B-5724-41BA-8E39-3B0AEE5BC78D}" type="sibTrans" cxnId="{F1910F88-9CFC-4566-8E7E-36C79C1F70C3}">
      <dgm:prSet/>
      <dgm:spPr/>
      <dgm:t>
        <a:bodyPr/>
        <a:lstStyle/>
        <a:p>
          <a:endParaRPr lang="en-US"/>
        </a:p>
      </dgm:t>
    </dgm:pt>
    <dgm:pt modelId="{AD841BBE-1677-433D-8DA2-7D85C4EB2362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Weekly schedule.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C5C1C4-B5E3-4528-9DFB-9849EC5CFEA1}" type="parTrans" cxnId="{4E2435FA-83B4-4EDC-809E-C388D52C0687}">
      <dgm:prSet/>
      <dgm:spPr/>
      <dgm:t>
        <a:bodyPr/>
        <a:lstStyle/>
        <a:p>
          <a:endParaRPr lang="en-US"/>
        </a:p>
      </dgm:t>
    </dgm:pt>
    <dgm:pt modelId="{CB344AFA-3A4C-49E4-B40E-67B186758655}" type="sibTrans" cxnId="{4E2435FA-83B4-4EDC-809E-C388D52C0687}">
      <dgm:prSet/>
      <dgm:spPr/>
      <dgm:t>
        <a:bodyPr/>
        <a:lstStyle/>
        <a:p>
          <a:endParaRPr lang="en-US"/>
        </a:p>
      </dgm:t>
    </dgm:pt>
    <dgm:pt modelId="{EFD6B8C1-BDE4-43F2-8849-03F8470C2347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Personal profile.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D86A30-E703-455E-B86F-ED0F502C6300}" type="parTrans" cxnId="{ECE67184-5442-41BF-9373-E8DAD98DA5B5}">
      <dgm:prSet/>
      <dgm:spPr/>
      <dgm:t>
        <a:bodyPr/>
        <a:lstStyle/>
        <a:p>
          <a:endParaRPr lang="en-US"/>
        </a:p>
      </dgm:t>
    </dgm:pt>
    <dgm:pt modelId="{37F48B60-92D2-4837-AB3B-83D956A8B8B1}" type="sibTrans" cxnId="{ECE67184-5442-41BF-9373-E8DAD98DA5B5}">
      <dgm:prSet/>
      <dgm:spPr/>
      <dgm:t>
        <a:bodyPr/>
        <a:lstStyle/>
        <a:p>
          <a:endParaRPr lang="en-US"/>
        </a:p>
      </dgm:t>
    </dgm:pt>
    <dgm:pt modelId="{43FC5CE6-3DF2-4C1F-812D-C355D398FAED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Upload assignments, write exams, submit quizzes.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9E5D85-BA87-4CB9-B61D-0402BAF4D602}" type="parTrans" cxnId="{011AE235-0E74-4522-B873-60EA243A790D}">
      <dgm:prSet/>
      <dgm:spPr/>
      <dgm:t>
        <a:bodyPr/>
        <a:lstStyle/>
        <a:p>
          <a:endParaRPr lang="en-US"/>
        </a:p>
      </dgm:t>
    </dgm:pt>
    <dgm:pt modelId="{1ADC947A-CB62-457D-BF9D-0A508ECAB81D}" type="sibTrans" cxnId="{011AE235-0E74-4522-B873-60EA243A790D}">
      <dgm:prSet/>
      <dgm:spPr/>
      <dgm:t>
        <a:bodyPr/>
        <a:lstStyle/>
        <a:p>
          <a:endParaRPr lang="en-US"/>
        </a:p>
      </dgm:t>
    </dgm:pt>
    <dgm:pt modelId="{39DC730B-6911-4476-9F28-99E3488183CC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Marks.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8E35B7-731A-4FC4-B746-EA4E844C6504}" type="parTrans" cxnId="{B6BC16CA-A9C2-472C-8F09-F40C57BA0021}">
      <dgm:prSet/>
      <dgm:spPr/>
      <dgm:t>
        <a:bodyPr/>
        <a:lstStyle/>
        <a:p>
          <a:endParaRPr lang="en-US"/>
        </a:p>
      </dgm:t>
    </dgm:pt>
    <dgm:pt modelId="{3696FD31-4A3D-4E5B-ADCA-4533E7DEF60B}" type="sibTrans" cxnId="{B6BC16CA-A9C2-472C-8F09-F40C57BA0021}">
      <dgm:prSet/>
      <dgm:spPr/>
      <dgm:t>
        <a:bodyPr/>
        <a:lstStyle/>
        <a:p>
          <a:endParaRPr lang="en-US"/>
        </a:p>
      </dgm:t>
    </dgm:pt>
    <dgm:pt modelId="{06A643F8-36B2-4F59-8753-B4462D08D4E9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Achievements.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965898-16F1-475D-88AB-BF697FFCB392}" type="parTrans" cxnId="{DEC19344-9FB6-462B-8D31-5319FA7D1529}">
      <dgm:prSet/>
      <dgm:spPr/>
      <dgm:t>
        <a:bodyPr/>
        <a:lstStyle/>
        <a:p>
          <a:endParaRPr lang="en-US"/>
        </a:p>
      </dgm:t>
    </dgm:pt>
    <dgm:pt modelId="{6A96BB7E-16F0-49C0-935D-9713E8442A69}" type="sibTrans" cxnId="{DEC19344-9FB6-462B-8D31-5319FA7D1529}">
      <dgm:prSet/>
      <dgm:spPr/>
      <dgm:t>
        <a:bodyPr/>
        <a:lstStyle/>
        <a:p>
          <a:endParaRPr lang="en-US"/>
        </a:p>
      </dgm:t>
    </dgm:pt>
    <dgm:pt modelId="{00BA721A-47E6-4E8E-99E6-E51846EAC05E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Workshops.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D8C9AB-69A7-4127-866E-D9336D0322FD}" type="parTrans" cxnId="{55379F63-D7FE-439C-9D8B-E3958BC9A492}">
      <dgm:prSet/>
      <dgm:spPr/>
      <dgm:t>
        <a:bodyPr/>
        <a:lstStyle/>
        <a:p>
          <a:endParaRPr lang="en-US"/>
        </a:p>
      </dgm:t>
    </dgm:pt>
    <dgm:pt modelId="{D5F88596-09FA-4BE9-8570-2E93F5AB06C7}" type="sibTrans" cxnId="{55379F63-D7FE-439C-9D8B-E3958BC9A492}">
      <dgm:prSet/>
      <dgm:spPr/>
      <dgm:t>
        <a:bodyPr/>
        <a:lstStyle/>
        <a:p>
          <a:endParaRPr lang="en-US"/>
        </a:p>
      </dgm:t>
    </dgm:pt>
    <dgm:pt modelId="{8320FCE3-8B68-428A-B625-0159B51FAFE6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Badges.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F3FDA9-7BBD-4732-AC91-C74F1B8DDED7}" type="parTrans" cxnId="{5F4ED758-2AC7-46D7-A0FA-78581D08EA30}">
      <dgm:prSet/>
      <dgm:spPr/>
      <dgm:t>
        <a:bodyPr/>
        <a:lstStyle/>
        <a:p>
          <a:endParaRPr lang="en-US"/>
        </a:p>
      </dgm:t>
    </dgm:pt>
    <dgm:pt modelId="{9C78E36F-AB40-4268-AA75-CDBB5ECB1A0C}" type="sibTrans" cxnId="{5F4ED758-2AC7-46D7-A0FA-78581D08EA30}">
      <dgm:prSet/>
      <dgm:spPr/>
      <dgm:t>
        <a:bodyPr/>
        <a:lstStyle/>
        <a:p>
          <a:endParaRPr lang="en-US"/>
        </a:p>
      </dgm:t>
    </dgm:pt>
    <dgm:pt modelId="{43AEE155-73DA-4339-8042-80B5095003A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Certifications.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7BDC1-61D9-49E1-B9D6-2A7D94892D01}" type="parTrans" cxnId="{A5BD479D-8C3C-42FA-BE36-F7EF94C667BC}">
      <dgm:prSet/>
      <dgm:spPr/>
      <dgm:t>
        <a:bodyPr/>
        <a:lstStyle/>
        <a:p>
          <a:endParaRPr lang="en-US"/>
        </a:p>
      </dgm:t>
    </dgm:pt>
    <dgm:pt modelId="{D941AD83-2F9F-4D3A-93EC-954A51B1D2FB}" type="sibTrans" cxnId="{A5BD479D-8C3C-42FA-BE36-F7EF94C667BC}">
      <dgm:prSet/>
      <dgm:spPr/>
      <dgm:t>
        <a:bodyPr/>
        <a:lstStyle/>
        <a:p>
          <a:endParaRPr lang="en-US"/>
        </a:p>
      </dgm:t>
    </dgm:pt>
    <dgm:pt modelId="{33363FA6-712C-4F30-B3BD-8E0746996051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Downloads.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A166A-68C7-42BF-B965-BAA9702DFFC0}" type="parTrans" cxnId="{D7C7EF85-918F-45E8-82B6-5A5CBEE647FB}">
      <dgm:prSet/>
      <dgm:spPr/>
      <dgm:t>
        <a:bodyPr/>
        <a:lstStyle/>
        <a:p>
          <a:endParaRPr lang="en-US"/>
        </a:p>
      </dgm:t>
    </dgm:pt>
    <dgm:pt modelId="{67582CE4-F95E-4C60-9301-7E97C96589C9}" type="sibTrans" cxnId="{D7C7EF85-918F-45E8-82B6-5A5CBEE647FB}">
      <dgm:prSet/>
      <dgm:spPr/>
      <dgm:t>
        <a:bodyPr/>
        <a:lstStyle/>
        <a:p>
          <a:endParaRPr lang="en-US"/>
        </a:p>
      </dgm:t>
    </dgm:pt>
    <dgm:pt modelId="{2456722B-B15E-4BD0-A5B4-78E039049C8C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Important (OR) Saved materials.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30B0-E0CD-4096-8DEC-A3869A5DFB92}" type="parTrans" cxnId="{2664A72E-3375-46DA-9BF2-1079842F154D}">
      <dgm:prSet/>
      <dgm:spPr/>
      <dgm:t>
        <a:bodyPr/>
        <a:lstStyle/>
        <a:p>
          <a:endParaRPr lang="en-US"/>
        </a:p>
      </dgm:t>
    </dgm:pt>
    <dgm:pt modelId="{2E74C9FD-D7D5-4674-B2B9-6A214968B026}" type="sibTrans" cxnId="{2664A72E-3375-46DA-9BF2-1079842F154D}">
      <dgm:prSet/>
      <dgm:spPr/>
      <dgm:t>
        <a:bodyPr/>
        <a:lstStyle/>
        <a:p>
          <a:endParaRPr lang="en-US"/>
        </a:p>
      </dgm:t>
    </dgm:pt>
    <dgm:pt modelId="{6783B357-0FCD-4990-934A-3A77E2FC8BAA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Handshake.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0B14C2-885D-43C6-9565-CF9CEE72E350}" type="parTrans" cxnId="{1F47BCF3-AB72-4CD1-8BA5-3D1A70775E2B}">
      <dgm:prSet/>
      <dgm:spPr/>
      <dgm:t>
        <a:bodyPr/>
        <a:lstStyle/>
        <a:p>
          <a:endParaRPr lang="en-US"/>
        </a:p>
      </dgm:t>
    </dgm:pt>
    <dgm:pt modelId="{483DF8F4-924B-4A55-9F1A-D42A90D23F54}" type="sibTrans" cxnId="{1F47BCF3-AB72-4CD1-8BA5-3D1A70775E2B}">
      <dgm:prSet/>
      <dgm:spPr/>
      <dgm:t>
        <a:bodyPr/>
        <a:lstStyle/>
        <a:p>
          <a:endParaRPr lang="en-US"/>
        </a:p>
      </dgm:t>
    </dgm:pt>
    <dgm:pt modelId="{BFF15AB5-C32B-4D78-A31B-391E62B9C4D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BA08CE-BA38-431D-A3B5-5E90E1732ADD}" type="parTrans" cxnId="{369566F5-1997-4B63-9468-0FAACF686290}">
      <dgm:prSet/>
      <dgm:spPr/>
      <dgm:t>
        <a:bodyPr/>
        <a:lstStyle/>
        <a:p>
          <a:endParaRPr lang="en-US"/>
        </a:p>
      </dgm:t>
    </dgm:pt>
    <dgm:pt modelId="{CB8BF818-71CA-4AD5-B6BC-88F3EDC4B67F}" type="sibTrans" cxnId="{369566F5-1997-4B63-9468-0FAACF686290}">
      <dgm:prSet/>
      <dgm:spPr/>
      <dgm:t>
        <a:bodyPr/>
        <a:lstStyle/>
        <a:p>
          <a:endParaRPr lang="en-US"/>
        </a:p>
      </dgm:t>
    </dgm:pt>
    <dgm:pt modelId="{8E9FDA14-7C58-45E1-A866-89796F259FC6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Courses payment details.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C2DE3B-6755-49C6-9F1E-F09F80785B90}" type="parTrans" cxnId="{38DB6025-F957-4538-990A-4CF1F2F3E8EA}">
      <dgm:prSet/>
      <dgm:spPr/>
      <dgm:t>
        <a:bodyPr/>
        <a:lstStyle/>
        <a:p>
          <a:endParaRPr lang="en-US"/>
        </a:p>
      </dgm:t>
    </dgm:pt>
    <dgm:pt modelId="{4CF14E3A-3325-44C2-BC7D-E81AEB7E96B7}" type="sibTrans" cxnId="{38DB6025-F957-4538-990A-4CF1F2F3E8EA}">
      <dgm:prSet/>
      <dgm:spPr/>
      <dgm:t>
        <a:bodyPr/>
        <a:lstStyle/>
        <a:p>
          <a:endParaRPr lang="en-US"/>
        </a:p>
      </dgm:t>
    </dgm:pt>
    <dgm:pt modelId="{FA57514C-E70C-464D-99A9-287DB5946EB5}" type="pres">
      <dgm:prSet presAssocID="{F05D53A7-D549-4A6E-AF40-7AAC1447D14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7DF14EA-B34C-4C0A-94E5-704381A0E336}" type="pres">
      <dgm:prSet presAssocID="{D17710A1-1DB3-493D-B1ED-5C28D1D3B81A}" presName="textCenter" presStyleLbl="node1" presStyleIdx="0" presStyleCnt="5" custScaleX="164963" custScaleY="78303" custLinFactNeighborX="-98303" custLinFactNeighborY="-26445"/>
      <dgm:spPr/>
    </dgm:pt>
    <dgm:pt modelId="{C819AE68-1F11-42B5-8030-3D4ACF81FF99}" type="pres">
      <dgm:prSet presAssocID="{D17710A1-1DB3-493D-B1ED-5C28D1D3B81A}" presName="cycle_1" presStyleCnt="0"/>
      <dgm:spPr/>
    </dgm:pt>
    <dgm:pt modelId="{0C8AB806-3DAD-458C-B838-A0C9E7BC8731}" type="pres">
      <dgm:prSet presAssocID="{E0BE305A-5DA2-40A4-A4DD-B2894C52E0BA}" presName="childCenter1" presStyleLbl="node1" presStyleIdx="1" presStyleCnt="5" custScaleX="169363" custScaleY="99465" custLinFactNeighborX="-28251" custLinFactNeighborY="-5864"/>
      <dgm:spPr/>
    </dgm:pt>
    <dgm:pt modelId="{F7BAF082-BF5A-4087-A1AC-25397507A84C}" type="pres">
      <dgm:prSet presAssocID="{B2678FDB-BED4-41A0-BD11-CA33DF92A0A9}" presName="Name141" presStyleLbl="parChTrans1D3" presStyleIdx="0" presStyleCnt="3"/>
      <dgm:spPr/>
    </dgm:pt>
    <dgm:pt modelId="{981A098F-2223-4E9C-A533-3206A4565D94}" type="pres">
      <dgm:prSet presAssocID="{C5D325A8-7FD5-4138-BAC6-98BA4EA25FF9}" presName="text1" presStyleLbl="node1" presStyleIdx="2" presStyleCnt="5" custScaleX="297626" custScaleY="89342" custRadScaleRad="235767" custRadScaleInc="84121">
        <dgm:presLayoutVars>
          <dgm:bulletEnabled val="1"/>
        </dgm:presLayoutVars>
      </dgm:prSet>
      <dgm:spPr/>
    </dgm:pt>
    <dgm:pt modelId="{1CFA53F7-B591-4D16-B2B8-BB22B1135441}" type="pres">
      <dgm:prSet presAssocID="{B210696B-98CC-48DF-AB9A-5E0F66ECCD0B}" presName="Name141" presStyleLbl="parChTrans1D3" presStyleIdx="1" presStyleCnt="3"/>
      <dgm:spPr/>
    </dgm:pt>
    <dgm:pt modelId="{30066A50-F704-45A2-AF6F-160880C13EE9}" type="pres">
      <dgm:prSet presAssocID="{CACB3E4B-C9E6-40B4-9C5D-10D6898EDDF7}" presName="text1" presStyleLbl="node1" presStyleIdx="3" presStyleCnt="5" custScaleX="276930" custScaleY="159765" custRadScaleRad="192828" custRadScaleInc="-10283">
        <dgm:presLayoutVars>
          <dgm:bulletEnabled val="1"/>
        </dgm:presLayoutVars>
      </dgm:prSet>
      <dgm:spPr/>
    </dgm:pt>
    <dgm:pt modelId="{6662139B-6371-408C-9DFB-209489B8CFC0}" type="pres">
      <dgm:prSet presAssocID="{3703F665-E25D-4E2C-8B52-7122A3C9A32D}" presName="Name141" presStyleLbl="parChTrans1D3" presStyleIdx="2" presStyleCnt="3"/>
      <dgm:spPr/>
    </dgm:pt>
    <dgm:pt modelId="{C5FE98E8-B1C9-4927-8124-03821D3D8611}" type="pres">
      <dgm:prSet presAssocID="{BAE2EEB5-F14B-417A-AF49-614F0BAD54B5}" presName="text1" presStyleLbl="node1" presStyleIdx="4" presStyleCnt="5" custScaleX="234678" custScaleY="171284" custRadScaleRad="211205" custRadScaleInc="-106511">
        <dgm:presLayoutVars>
          <dgm:bulletEnabled val="1"/>
        </dgm:presLayoutVars>
      </dgm:prSet>
      <dgm:spPr/>
    </dgm:pt>
    <dgm:pt modelId="{C81391D6-B053-410B-A0AA-6CF03068005E}" type="pres">
      <dgm:prSet presAssocID="{48EA1761-78FF-429A-B8F1-FCD81E07E10B}" presName="Name144" presStyleLbl="parChTrans1D2" presStyleIdx="0" presStyleCnt="1"/>
      <dgm:spPr/>
    </dgm:pt>
  </dgm:ptLst>
  <dgm:cxnLst>
    <dgm:cxn modelId="{BB89420A-3F4F-4463-AE96-548DC9632FDD}" srcId="{C5D325A8-7FD5-4138-BAC6-98BA4EA25FF9}" destId="{03CEBED2-81C0-43CE-936F-8336E9079B44}" srcOrd="4" destOrd="0" parTransId="{AB077A27-065C-4944-9EE2-782D48EFE127}" sibTransId="{9BD4D457-18CD-40B3-B4B1-AE71486B8701}"/>
    <dgm:cxn modelId="{0B14BE0B-3BBF-4BB5-A110-049FE673FA79}" srcId="{CACB3E4B-C9E6-40B4-9C5D-10D6898EDDF7}" destId="{32BB8DD8-B64C-4919-B80D-601C88D25CA7}" srcOrd="0" destOrd="0" parTransId="{AC51C698-F9AA-496C-874A-E1C79148631A}" sibTransId="{41EB5233-DA19-4E0B-9034-D8044F8A1E2B}"/>
    <dgm:cxn modelId="{B8F1EB0B-5802-4BC6-9959-F8CA1765C768}" srcId="{E0BE305A-5DA2-40A4-A4DD-B2894C52E0BA}" destId="{C5D325A8-7FD5-4138-BAC6-98BA4EA25FF9}" srcOrd="0" destOrd="0" parTransId="{B2678FDB-BED4-41A0-BD11-CA33DF92A0A9}" sibTransId="{59A52B34-3462-4936-8A26-1D196844E9C0}"/>
    <dgm:cxn modelId="{E0539C0E-57F9-4E46-B39E-945C0807F1D8}" srcId="{C5D325A8-7FD5-4138-BAC6-98BA4EA25FF9}" destId="{B341E585-E1AD-4D3F-9B12-1DAA2D1B878B}" srcOrd="2" destOrd="0" parTransId="{6F4C7D31-F83B-4929-AA42-B2E6FE35578F}" sibTransId="{3DCB4124-E77D-4B47-B00A-682ED5DE929E}"/>
    <dgm:cxn modelId="{B7539315-0297-4E2B-BB32-8251A55FFCCA}" srcId="{CACB3E4B-C9E6-40B4-9C5D-10D6898EDDF7}" destId="{938663F9-F954-4FA6-B720-EFB420A7A5C1}" srcOrd="3" destOrd="0" parTransId="{9FA67EE9-2CFB-4336-97FA-C93BA4EBC095}" sibTransId="{26CB0247-F406-44D8-A164-96580D8078BF}"/>
    <dgm:cxn modelId="{5B5EB11C-2D09-4319-989D-5420EA364C1F}" type="presOf" srcId="{AD841BBE-1677-433D-8DA2-7D85C4EB2362}" destId="{C5FE98E8-B1C9-4927-8124-03821D3D8611}" srcOrd="0" destOrd="2" presId="urn:microsoft.com/office/officeart/2008/layout/RadialCluster"/>
    <dgm:cxn modelId="{1501651F-9B3A-45EE-9AE2-0443BC37951B}" type="presOf" srcId="{25878E32-4342-455F-A8EA-3CE657188110}" destId="{30066A50-F704-45A2-AF6F-160880C13EE9}" srcOrd="0" destOrd="6" presId="urn:microsoft.com/office/officeart/2008/layout/RadialCluster"/>
    <dgm:cxn modelId="{38DB6025-F957-4538-990A-4CF1F2F3E8EA}" srcId="{BAE2EEB5-F14B-417A-AF49-614F0BAD54B5}" destId="{8E9FDA14-7C58-45E1-A866-89796F259FC6}" srcOrd="13" destOrd="0" parTransId="{64C2DE3B-6755-49C6-9F1E-F09F80785B90}" sibTransId="{4CF14E3A-3325-44C2-BC7D-E81AEB7E96B7}"/>
    <dgm:cxn modelId="{B7C5AC26-C9FE-497B-89E4-94F452EEB5D0}" type="presOf" srcId="{B2678FDB-BED4-41A0-BD11-CA33DF92A0A9}" destId="{F7BAF082-BF5A-4087-A1AC-25397507A84C}" srcOrd="0" destOrd="0" presId="urn:microsoft.com/office/officeart/2008/layout/RadialCluster"/>
    <dgm:cxn modelId="{01608527-0302-4BD2-9C2C-2FFF0C857EB5}" type="presOf" srcId="{0C0F18AF-7CC4-43AB-BCC5-2C0ACDB4F51F}" destId="{981A098F-2223-4E9C-A533-3206A4565D94}" srcOrd="0" destOrd="4" presId="urn:microsoft.com/office/officeart/2008/layout/RadialCluster"/>
    <dgm:cxn modelId="{0961D328-0594-48AD-9D7E-4B1315D85ED6}" type="presOf" srcId="{CC7FA3ED-A7AF-4467-888B-AE6B980C8FC3}" destId="{30066A50-F704-45A2-AF6F-160880C13EE9}" srcOrd="0" destOrd="5" presId="urn:microsoft.com/office/officeart/2008/layout/RadialCluster"/>
    <dgm:cxn modelId="{DE98FA2B-FBB9-4246-8E98-CF0340F108ED}" type="presOf" srcId="{43FC5CE6-3DF2-4C1F-812D-C355D398FAED}" destId="{C5FE98E8-B1C9-4927-8124-03821D3D8611}" srcOrd="0" destOrd="4" presId="urn:microsoft.com/office/officeart/2008/layout/RadialCluster"/>
    <dgm:cxn modelId="{6149182C-11F3-4BDC-8BA8-81B4B2BC226D}" type="presOf" srcId="{C0D5D65E-E502-46F5-96AA-58D6DFA2D953}" destId="{C5FE98E8-B1C9-4927-8124-03821D3D8611}" srcOrd="0" destOrd="1" presId="urn:microsoft.com/office/officeart/2008/layout/RadialCluster"/>
    <dgm:cxn modelId="{D0D7552C-A05D-48C8-9130-3A7D54E35728}" type="presOf" srcId="{BAE2EEB5-F14B-417A-AF49-614F0BAD54B5}" destId="{C5FE98E8-B1C9-4927-8124-03821D3D8611}" srcOrd="0" destOrd="0" presId="urn:microsoft.com/office/officeart/2008/layout/RadialCluster"/>
    <dgm:cxn modelId="{2664A72E-3375-46DA-9BF2-1079842F154D}" srcId="{BAE2EEB5-F14B-417A-AF49-614F0BAD54B5}" destId="{2456722B-B15E-4BD0-A5B4-78E039049C8C}" srcOrd="10" destOrd="0" parTransId="{601230B0-E0CD-4096-8DEC-A3869A5DFB92}" sibTransId="{2E74C9FD-D7D5-4674-B2B9-6A214968B026}"/>
    <dgm:cxn modelId="{F9C91A33-F4B3-4649-ABB5-5A01DD026A61}" type="presOf" srcId="{A2579811-C80C-4FD9-85D6-7714D9826FC1}" destId="{981A098F-2223-4E9C-A533-3206A4565D94}" srcOrd="0" destOrd="2" presId="urn:microsoft.com/office/officeart/2008/layout/RadialCluster"/>
    <dgm:cxn modelId="{011AE235-0E74-4522-B873-60EA243A790D}" srcId="{BAE2EEB5-F14B-417A-AF49-614F0BAD54B5}" destId="{43FC5CE6-3DF2-4C1F-812D-C355D398FAED}" srcOrd="3" destOrd="0" parTransId="{C69E5D85-BA87-4CB9-B61D-0402BAF4D602}" sibTransId="{1ADC947A-CB62-457D-BF9D-0A508ECAB81D}"/>
    <dgm:cxn modelId="{2560A036-077C-4C6A-9B8C-9113CDC0BF2D}" type="presOf" srcId="{D17710A1-1DB3-493D-B1ED-5C28D1D3B81A}" destId="{B7DF14EA-B34C-4C0A-94E5-704381A0E336}" srcOrd="0" destOrd="0" presId="urn:microsoft.com/office/officeart/2008/layout/RadialCluster"/>
    <dgm:cxn modelId="{02857439-ECA5-4E64-945B-46B83193CFAF}" srcId="{CACB3E4B-C9E6-40B4-9C5D-10D6898EDDF7}" destId="{EDF7DBDF-22F5-4EBB-B616-52AF7305E9DF}" srcOrd="7" destOrd="0" parTransId="{56AFEE6A-E11C-4605-A5D8-C3BFFA6A2DFA}" sibTransId="{C3A05B8B-158A-405B-91DD-D335C23B59BC}"/>
    <dgm:cxn modelId="{2FC6323A-2281-478F-B8AD-AEA10C8B7B23}" type="presOf" srcId="{00BA721A-47E6-4E8E-99E6-E51846EAC05E}" destId="{C5FE98E8-B1C9-4927-8124-03821D3D8611}" srcOrd="0" destOrd="7" presId="urn:microsoft.com/office/officeart/2008/layout/RadialCluster"/>
    <dgm:cxn modelId="{A185215B-4FC4-463E-959C-7E89DB14F002}" type="presOf" srcId="{EFD6B8C1-BDE4-43F2-8849-03F8470C2347}" destId="{C5FE98E8-B1C9-4927-8124-03821D3D8611}" srcOrd="0" destOrd="3" presId="urn:microsoft.com/office/officeart/2008/layout/RadialCluster"/>
    <dgm:cxn modelId="{E054F662-7F14-4482-843F-6562FE8E54F3}" srcId="{CACB3E4B-C9E6-40B4-9C5D-10D6898EDDF7}" destId="{CC7FA3ED-A7AF-4467-888B-AE6B980C8FC3}" srcOrd="4" destOrd="0" parTransId="{B46FA221-5D4B-4522-AD23-81A836F69F77}" sibTransId="{7486F1E1-7EE4-4F44-808F-400157545B77}"/>
    <dgm:cxn modelId="{55379F63-D7FE-439C-9D8B-E3958BC9A492}" srcId="{BAE2EEB5-F14B-417A-AF49-614F0BAD54B5}" destId="{00BA721A-47E6-4E8E-99E6-E51846EAC05E}" srcOrd="6" destOrd="0" parTransId="{26D8C9AB-69A7-4127-866E-D9336D0322FD}" sibTransId="{D5F88596-09FA-4BE9-8570-2E93F5AB06C7}"/>
    <dgm:cxn modelId="{EC89FD43-9416-471B-B690-23787645E17A}" type="presOf" srcId="{3703F665-E25D-4E2C-8B52-7122A3C9A32D}" destId="{6662139B-6371-408C-9DFB-209489B8CFC0}" srcOrd="0" destOrd="0" presId="urn:microsoft.com/office/officeart/2008/layout/RadialCluster"/>
    <dgm:cxn modelId="{DEC19344-9FB6-462B-8D31-5319FA7D1529}" srcId="{BAE2EEB5-F14B-417A-AF49-614F0BAD54B5}" destId="{06A643F8-36B2-4F59-8753-B4462D08D4E9}" srcOrd="5" destOrd="0" parTransId="{D9965898-16F1-475D-88AB-BF697FFCB392}" sibTransId="{6A96BB7E-16F0-49C0-935D-9713E8442A69}"/>
    <dgm:cxn modelId="{D4C18848-B9D5-43F3-B139-AFCB09371E42}" type="presOf" srcId="{CACB3E4B-C9E6-40B4-9C5D-10D6898EDDF7}" destId="{30066A50-F704-45A2-AF6F-160880C13EE9}" srcOrd="0" destOrd="0" presId="urn:microsoft.com/office/officeart/2008/layout/RadialCluster"/>
    <dgm:cxn modelId="{77DDF849-D854-4D20-BD0F-C702CD09338E}" type="presOf" srcId="{7D674EEA-884E-4C0E-9D97-C17EB5B4F83B}" destId="{30066A50-F704-45A2-AF6F-160880C13EE9}" srcOrd="0" destOrd="10" presId="urn:microsoft.com/office/officeart/2008/layout/RadialCluster"/>
    <dgm:cxn modelId="{1CC22A6B-6115-439B-A89C-95F603973CB2}" type="presOf" srcId="{33363FA6-712C-4F30-B3BD-8E0746996051}" destId="{C5FE98E8-B1C9-4927-8124-03821D3D8611}" srcOrd="0" destOrd="10" presId="urn:microsoft.com/office/officeart/2008/layout/RadialCluster"/>
    <dgm:cxn modelId="{0E94EC4D-154B-4D87-9C47-B33770608AC6}" type="presOf" srcId="{43AEE155-73DA-4339-8042-80B5095003A3}" destId="{C5FE98E8-B1C9-4927-8124-03821D3D8611}" srcOrd="0" destOrd="9" presId="urn:microsoft.com/office/officeart/2008/layout/RadialCluster"/>
    <dgm:cxn modelId="{D291CC50-6015-45A9-8836-74AB5A12EC9A}" srcId="{E0BE305A-5DA2-40A4-A4DD-B2894C52E0BA}" destId="{BAE2EEB5-F14B-417A-AF49-614F0BAD54B5}" srcOrd="2" destOrd="0" parTransId="{3703F665-E25D-4E2C-8B52-7122A3C9A32D}" sibTransId="{6FDD356C-FB11-477B-B6E0-789AC26979AF}"/>
    <dgm:cxn modelId="{085A0554-6CCC-4E8A-AF1F-749840AA35B3}" type="presOf" srcId="{C5D325A8-7FD5-4138-BAC6-98BA4EA25FF9}" destId="{981A098F-2223-4E9C-A533-3206A4565D94}" srcOrd="0" destOrd="0" presId="urn:microsoft.com/office/officeart/2008/layout/RadialCluster"/>
    <dgm:cxn modelId="{EAEF1254-3A24-42B3-B874-AD58762D96BA}" type="presOf" srcId="{7179BBC2-0F43-426A-8569-B8B7774FC376}" destId="{30066A50-F704-45A2-AF6F-160880C13EE9}" srcOrd="0" destOrd="9" presId="urn:microsoft.com/office/officeart/2008/layout/RadialCluster"/>
    <dgm:cxn modelId="{FF18D875-5DC3-4C71-B599-D39DDE3B66C9}" type="presOf" srcId="{2456722B-B15E-4BD0-A5B4-78E039049C8C}" destId="{C5FE98E8-B1C9-4927-8124-03821D3D8611}" srcOrd="0" destOrd="11" presId="urn:microsoft.com/office/officeart/2008/layout/RadialCluster"/>
    <dgm:cxn modelId="{E1A84677-042D-46D4-91FC-2D9F581FB457}" type="presOf" srcId="{06A643F8-36B2-4F59-8753-B4462D08D4E9}" destId="{C5FE98E8-B1C9-4927-8124-03821D3D8611}" srcOrd="0" destOrd="6" presId="urn:microsoft.com/office/officeart/2008/layout/RadialCluster"/>
    <dgm:cxn modelId="{5F4ED758-2AC7-46D7-A0FA-78581D08EA30}" srcId="{BAE2EEB5-F14B-417A-AF49-614F0BAD54B5}" destId="{8320FCE3-8B68-428A-B625-0159B51FAFE6}" srcOrd="7" destOrd="0" parTransId="{A1F3FDA9-7BBD-4732-AC91-C74F1B8DDED7}" sibTransId="{9C78E36F-AB40-4268-AA75-CDBB5ECB1A0C}"/>
    <dgm:cxn modelId="{7D10F879-A297-4157-A487-B655E7B52E4A}" type="presOf" srcId="{8E9FDA14-7C58-45E1-A866-89796F259FC6}" destId="{C5FE98E8-B1C9-4927-8124-03821D3D8611}" srcOrd="0" destOrd="14" presId="urn:microsoft.com/office/officeart/2008/layout/RadialCluster"/>
    <dgm:cxn modelId="{66C93A7E-BB34-4DF7-B7E1-6A5A3CF80518}" type="presOf" srcId="{F05D53A7-D549-4A6E-AF40-7AAC1447D146}" destId="{FA57514C-E70C-464D-99A9-287DB5946EB5}" srcOrd="0" destOrd="0" presId="urn:microsoft.com/office/officeart/2008/layout/RadialCluster"/>
    <dgm:cxn modelId="{9014F481-F9E4-4E09-9AB8-FD9B06832C58}" srcId="{CACB3E4B-C9E6-40B4-9C5D-10D6898EDDF7}" destId="{7179BBC2-0F43-426A-8569-B8B7774FC376}" srcOrd="8" destOrd="0" parTransId="{C5BC9A10-C9B5-479E-B0EF-0C21B366FAAB}" sibTransId="{F8DE1821-A75D-4EE0-A1AA-435EF6DA4C8B}"/>
    <dgm:cxn modelId="{ECE67184-5442-41BF-9373-E8DAD98DA5B5}" srcId="{BAE2EEB5-F14B-417A-AF49-614F0BAD54B5}" destId="{EFD6B8C1-BDE4-43F2-8849-03F8470C2347}" srcOrd="2" destOrd="0" parTransId="{DFD86A30-E703-455E-B86F-ED0F502C6300}" sibTransId="{37F48B60-92D2-4837-AB3B-83D956A8B8B1}"/>
    <dgm:cxn modelId="{22BFB884-CF39-4FF7-9AEF-4CB5132F77EA}" type="presOf" srcId="{938663F9-F954-4FA6-B720-EFB420A7A5C1}" destId="{30066A50-F704-45A2-AF6F-160880C13EE9}" srcOrd="0" destOrd="4" presId="urn:microsoft.com/office/officeart/2008/layout/RadialCluster"/>
    <dgm:cxn modelId="{D7C7EF85-918F-45E8-82B6-5A5CBEE647FB}" srcId="{BAE2EEB5-F14B-417A-AF49-614F0BAD54B5}" destId="{33363FA6-712C-4F30-B3BD-8E0746996051}" srcOrd="9" destOrd="0" parTransId="{5F8A166A-68C7-42BF-B965-BAA9702DFFC0}" sibTransId="{67582CE4-F95E-4C60-9301-7E97C96589C9}"/>
    <dgm:cxn modelId="{F1910F88-9CFC-4566-8E7E-36C79C1F70C3}" srcId="{BAE2EEB5-F14B-417A-AF49-614F0BAD54B5}" destId="{C0D5D65E-E502-46F5-96AA-58D6DFA2D953}" srcOrd="0" destOrd="0" parTransId="{6568F76A-D81E-4507-A574-4BB7B54DEAAC}" sibTransId="{7413090B-5724-41BA-8E39-3B0AEE5BC78D}"/>
    <dgm:cxn modelId="{D6615B8A-7B74-4163-9C10-0653CD228A18}" srcId="{C5D325A8-7FD5-4138-BAC6-98BA4EA25FF9}" destId="{0C0F18AF-7CC4-43AB-BCC5-2C0ACDB4F51F}" srcOrd="3" destOrd="0" parTransId="{C311B983-13E6-4FB0-8CCA-2D59AB28E7DC}" sibTransId="{ADB4CB15-615F-41BE-9E1D-B0EB73B4F1AB}"/>
    <dgm:cxn modelId="{2C307E8A-844D-4957-9821-023B22937F3C}" type="presOf" srcId="{E0BE305A-5DA2-40A4-A4DD-B2894C52E0BA}" destId="{0C8AB806-3DAD-458C-B838-A0C9E7BC8731}" srcOrd="0" destOrd="0" presId="urn:microsoft.com/office/officeart/2008/layout/RadialCluster"/>
    <dgm:cxn modelId="{B4739B8F-2E9B-4BC2-98D8-5AFBF32DAB35}" type="presOf" srcId="{BFF15AB5-C32B-4D78-A31B-391E62B9C4D3}" destId="{C5FE98E8-B1C9-4927-8124-03821D3D8611}" srcOrd="0" destOrd="13" presId="urn:microsoft.com/office/officeart/2008/layout/RadialCluster"/>
    <dgm:cxn modelId="{88C83B93-D004-4E96-A615-6F31A88C0889}" type="presOf" srcId="{B341E585-E1AD-4D3F-9B12-1DAA2D1B878B}" destId="{981A098F-2223-4E9C-A533-3206A4565D94}" srcOrd="0" destOrd="3" presId="urn:microsoft.com/office/officeart/2008/layout/RadialCluster"/>
    <dgm:cxn modelId="{F3A11798-CF02-4581-99BE-2DD1B5594072}" type="presOf" srcId="{03CEBED2-81C0-43CE-936F-8336E9079B44}" destId="{981A098F-2223-4E9C-A533-3206A4565D94}" srcOrd="0" destOrd="5" presId="urn:microsoft.com/office/officeart/2008/layout/RadialCluster"/>
    <dgm:cxn modelId="{8F3E1A99-B6D7-471C-B468-37ABA805751E}" type="presOf" srcId="{0B2D6D49-1D9D-4912-870E-D26CDC827919}" destId="{30066A50-F704-45A2-AF6F-160880C13EE9}" srcOrd="0" destOrd="2" presId="urn:microsoft.com/office/officeart/2008/layout/RadialCluster"/>
    <dgm:cxn modelId="{E695F59B-88F0-449C-9EC4-C3C86BA50D16}" srcId="{CACB3E4B-C9E6-40B4-9C5D-10D6898EDDF7}" destId="{FBC1438C-5537-4555-92BA-735BA57D3773}" srcOrd="2" destOrd="0" parTransId="{DDECE053-1B52-42A1-9970-5160638DF32C}" sibTransId="{560CE0FE-FA37-4DFC-879B-8814313F30C5}"/>
    <dgm:cxn modelId="{A5BD479D-8C3C-42FA-BE36-F7EF94C667BC}" srcId="{BAE2EEB5-F14B-417A-AF49-614F0BAD54B5}" destId="{43AEE155-73DA-4339-8042-80B5095003A3}" srcOrd="8" destOrd="0" parTransId="{F857BDC1-61D9-49E1-B9D6-2A7D94892D01}" sibTransId="{D941AD83-2F9F-4D3A-93EC-954A51B1D2FB}"/>
    <dgm:cxn modelId="{3ED8F39E-B64D-4280-99C1-E4BED338848B}" srcId="{E0BE305A-5DA2-40A4-A4DD-B2894C52E0BA}" destId="{CACB3E4B-C9E6-40B4-9C5D-10D6898EDDF7}" srcOrd="1" destOrd="0" parTransId="{B210696B-98CC-48DF-AB9A-5E0F66ECCD0B}" sibTransId="{CDB96D6E-BC1E-4F11-BFD9-D810CF626F2B}"/>
    <dgm:cxn modelId="{A96018B3-9BF8-4A46-9815-47BFD02B4AF5}" type="presOf" srcId="{8320FCE3-8B68-428A-B625-0159B51FAFE6}" destId="{C5FE98E8-B1C9-4927-8124-03821D3D8611}" srcOrd="0" destOrd="8" presId="urn:microsoft.com/office/officeart/2008/layout/RadialCluster"/>
    <dgm:cxn modelId="{7A691FB3-AA4F-460D-99C1-0A9747889901}" srcId="{CACB3E4B-C9E6-40B4-9C5D-10D6898EDDF7}" destId="{94E9C0C1-42A5-471C-8F33-EA244733DDDD}" srcOrd="6" destOrd="0" parTransId="{30DCCD5A-752C-40CC-8F19-9B027C8C9146}" sibTransId="{F59751F1-4BC0-48C9-BB6D-2B9F5C0ADF0D}"/>
    <dgm:cxn modelId="{051953B7-29A9-466C-A924-EB0ACD11DF08}" type="presOf" srcId="{EDF7DBDF-22F5-4EBB-B616-52AF7305E9DF}" destId="{30066A50-F704-45A2-AF6F-160880C13EE9}" srcOrd="0" destOrd="8" presId="urn:microsoft.com/office/officeart/2008/layout/RadialCluster"/>
    <dgm:cxn modelId="{592309BE-F9FA-480B-B065-9D6724CA63FF}" srcId="{C5D325A8-7FD5-4138-BAC6-98BA4EA25FF9}" destId="{A2579811-C80C-4FD9-85D6-7714D9826FC1}" srcOrd="1" destOrd="0" parTransId="{F4AF4C39-8177-4B98-BFC4-7A31970D6AD0}" sibTransId="{F7CF96A1-617E-4107-A91F-AC307A9B8A89}"/>
    <dgm:cxn modelId="{910820C1-B4F1-412E-959A-3428868F8AAD}" type="presOf" srcId="{C533535A-527E-47D3-8DFC-51FDB22A2057}" destId="{981A098F-2223-4E9C-A533-3206A4565D94}" srcOrd="0" destOrd="1" presId="urn:microsoft.com/office/officeart/2008/layout/RadialCluster"/>
    <dgm:cxn modelId="{7406D7C6-174E-4D14-A4F2-09FCDAE1099D}" srcId="{C5D325A8-7FD5-4138-BAC6-98BA4EA25FF9}" destId="{C533535A-527E-47D3-8DFC-51FDB22A2057}" srcOrd="0" destOrd="0" parTransId="{1F1B2C09-2C76-47E1-95F7-825350E8189F}" sibTransId="{83E96E68-F92C-4D68-A7E4-D788FEAAF5EC}"/>
    <dgm:cxn modelId="{B6BC16CA-A9C2-472C-8F09-F40C57BA0021}" srcId="{BAE2EEB5-F14B-417A-AF49-614F0BAD54B5}" destId="{39DC730B-6911-4476-9F28-99E3488183CC}" srcOrd="4" destOrd="0" parTransId="{BF8E35B7-731A-4FC4-B746-EA4E844C6504}" sibTransId="{3696FD31-4A3D-4E5B-ADCA-4533E7DEF60B}"/>
    <dgm:cxn modelId="{118C94CE-75A1-461E-85C0-170CFC9EA589}" type="presOf" srcId="{6783B357-0FCD-4990-934A-3A77E2FC8BAA}" destId="{C5FE98E8-B1C9-4927-8124-03821D3D8611}" srcOrd="0" destOrd="12" presId="urn:microsoft.com/office/officeart/2008/layout/RadialCluster"/>
    <dgm:cxn modelId="{068F66D5-6871-46E2-A44C-20F710D7C33E}" srcId="{CACB3E4B-C9E6-40B4-9C5D-10D6898EDDF7}" destId="{7D674EEA-884E-4C0E-9D97-C17EB5B4F83B}" srcOrd="9" destOrd="0" parTransId="{3DE6336B-DAB3-427C-8387-12A118270930}" sibTransId="{2D8A5DAA-D4D8-477A-BA81-E5FB3794769B}"/>
    <dgm:cxn modelId="{62E0CCD8-F1FF-4CA2-9EC7-ACF51D6247B2}" srcId="{D17710A1-1DB3-493D-B1ED-5C28D1D3B81A}" destId="{E0BE305A-5DA2-40A4-A4DD-B2894C52E0BA}" srcOrd="0" destOrd="0" parTransId="{48EA1761-78FF-429A-B8F1-FCD81E07E10B}" sibTransId="{7E946666-69C7-4F95-9DCB-107084939D9C}"/>
    <dgm:cxn modelId="{63AC7FDD-1EDD-4BF7-B47C-C8558FE62878}" type="presOf" srcId="{48EA1761-78FF-429A-B8F1-FCD81E07E10B}" destId="{C81391D6-B053-410B-A0AA-6CF03068005E}" srcOrd="0" destOrd="0" presId="urn:microsoft.com/office/officeart/2008/layout/RadialCluster"/>
    <dgm:cxn modelId="{622788E0-247C-4BCD-99DE-B685B5BCFFE0}" srcId="{F05D53A7-D549-4A6E-AF40-7AAC1447D146}" destId="{D17710A1-1DB3-493D-B1ED-5C28D1D3B81A}" srcOrd="0" destOrd="0" parTransId="{769B8550-16A1-443F-8963-FF87C9BE1E62}" sibTransId="{D9B218D9-1107-4659-8DDF-F7586CA7AE4E}"/>
    <dgm:cxn modelId="{A03185E3-C6A6-4D59-98B5-417C1E19AB16}" srcId="{CACB3E4B-C9E6-40B4-9C5D-10D6898EDDF7}" destId="{25878E32-4342-455F-A8EA-3CE657188110}" srcOrd="5" destOrd="0" parTransId="{CE07F0E6-A55E-46DC-9B49-787E13F05753}" sibTransId="{0AD0ED19-D4F8-419F-A900-311FADA61EB2}"/>
    <dgm:cxn modelId="{83E758E5-5321-4F50-941C-6A23668879DE}" type="presOf" srcId="{32BB8DD8-B64C-4919-B80D-601C88D25CA7}" destId="{30066A50-F704-45A2-AF6F-160880C13EE9}" srcOrd="0" destOrd="1" presId="urn:microsoft.com/office/officeart/2008/layout/RadialCluster"/>
    <dgm:cxn modelId="{F4F55FE8-7FDD-4A28-A8A3-08DC48A10445}" type="presOf" srcId="{94E9C0C1-42A5-471C-8F33-EA244733DDDD}" destId="{30066A50-F704-45A2-AF6F-160880C13EE9}" srcOrd="0" destOrd="7" presId="urn:microsoft.com/office/officeart/2008/layout/RadialCluster"/>
    <dgm:cxn modelId="{2009AFE8-5E8F-43F8-8F6B-557C15563780}" type="presOf" srcId="{FBC1438C-5537-4555-92BA-735BA57D3773}" destId="{30066A50-F704-45A2-AF6F-160880C13EE9}" srcOrd="0" destOrd="3" presId="urn:microsoft.com/office/officeart/2008/layout/RadialCluster"/>
    <dgm:cxn modelId="{4C9EBFE9-4A91-412B-A361-C22D91EFF5E3}" srcId="{CACB3E4B-C9E6-40B4-9C5D-10D6898EDDF7}" destId="{0B2D6D49-1D9D-4912-870E-D26CDC827919}" srcOrd="1" destOrd="0" parTransId="{CC5FDE0C-CFE6-4D93-A593-46CC1922D749}" sibTransId="{979CD245-7D5C-4A56-8530-CDEE94259B0A}"/>
    <dgm:cxn modelId="{BDBA68EA-4327-4739-A548-7154A63FB256}" type="presOf" srcId="{39DC730B-6911-4476-9F28-99E3488183CC}" destId="{C5FE98E8-B1C9-4927-8124-03821D3D8611}" srcOrd="0" destOrd="5" presId="urn:microsoft.com/office/officeart/2008/layout/RadialCluster"/>
    <dgm:cxn modelId="{1F47BCF3-AB72-4CD1-8BA5-3D1A70775E2B}" srcId="{BAE2EEB5-F14B-417A-AF49-614F0BAD54B5}" destId="{6783B357-0FCD-4990-934A-3A77E2FC8BAA}" srcOrd="11" destOrd="0" parTransId="{8F0B14C2-885D-43C6-9565-CF9CEE72E350}" sibTransId="{483DF8F4-924B-4A55-9F1A-D42A90D23F54}"/>
    <dgm:cxn modelId="{369566F5-1997-4B63-9468-0FAACF686290}" srcId="{BAE2EEB5-F14B-417A-AF49-614F0BAD54B5}" destId="{BFF15AB5-C32B-4D78-A31B-391E62B9C4D3}" srcOrd="12" destOrd="0" parTransId="{F9BA08CE-BA38-431D-A3B5-5E90E1732ADD}" sibTransId="{CB8BF818-71CA-4AD5-B6BC-88F3EDC4B67F}"/>
    <dgm:cxn modelId="{4E2435FA-83B4-4EDC-809E-C388D52C0687}" srcId="{BAE2EEB5-F14B-417A-AF49-614F0BAD54B5}" destId="{AD841BBE-1677-433D-8DA2-7D85C4EB2362}" srcOrd="1" destOrd="0" parTransId="{42C5C1C4-B5E3-4528-9DFB-9849EC5CFEA1}" sibTransId="{CB344AFA-3A4C-49E4-B40E-67B186758655}"/>
    <dgm:cxn modelId="{E60E95FC-780D-4A3D-89BC-3D61F7977D55}" type="presOf" srcId="{B210696B-98CC-48DF-AB9A-5E0F66ECCD0B}" destId="{1CFA53F7-B591-4D16-B2B8-BB22B1135441}" srcOrd="0" destOrd="0" presId="urn:microsoft.com/office/officeart/2008/layout/RadialCluster"/>
    <dgm:cxn modelId="{F1D613A5-C545-4200-B08C-BF231AA06F8F}" type="presParOf" srcId="{FA57514C-E70C-464D-99A9-287DB5946EB5}" destId="{B7DF14EA-B34C-4C0A-94E5-704381A0E336}" srcOrd="0" destOrd="0" presId="urn:microsoft.com/office/officeart/2008/layout/RadialCluster"/>
    <dgm:cxn modelId="{A0BABF32-BB23-4CCB-A9A6-CBAB12E25EF2}" type="presParOf" srcId="{FA57514C-E70C-464D-99A9-287DB5946EB5}" destId="{C819AE68-1F11-42B5-8030-3D4ACF81FF99}" srcOrd="1" destOrd="0" presId="urn:microsoft.com/office/officeart/2008/layout/RadialCluster"/>
    <dgm:cxn modelId="{64B3BD1B-519B-4AE5-AA13-05090A5306C2}" type="presParOf" srcId="{C819AE68-1F11-42B5-8030-3D4ACF81FF99}" destId="{0C8AB806-3DAD-458C-B838-A0C9E7BC8731}" srcOrd="0" destOrd="0" presId="urn:microsoft.com/office/officeart/2008/layout/RadialCluster"/>
    <dgm:cxn modelId="{E8DFFD92-CAB6-4AAC-9B88-D0E29C1D8772}" type="presParOf" srcId="{C819AE68-1F11-42B5-8030-3D4ACF81FF99}" destId="{F7BAF082-BF5A-4087-A1AC-25397507A84C}" srcOrd="1" destOrd="0" presId="urn:microsoft.com/office/officeart/2008/layout/RadialCluster"/>
    <dgm:cxn modelId="{4E8DAFAD-FCED-4BCF-8BAF-F8779AE4BFF7}" type="presParOf" srcId="{C819AE68-1F11-42B5-8030-3D4ACF81FF99}" destId="{981A098F-2223-4E9C-A533-3206A4565D94}" srcOrd="2" destOrd="0" presId="urn:microsoft.com/office/officeart/2008/layout/RadialCluster"/>
    <dgm:cxn modelId="{3A0952D3-D6CE-41A5-9B22-6FC42811C436}" type="presParOf" srcId="{C819AE68-1F11-42B5-8030-3D4ACF81FF99}" destId="{1CFA53F7-B591-4D16-B2B8-BB22B1135441}" srcOrd="3" destOrd="0" presId="urn:microsoft.com/office/officeart/2008/layout/RadialCluster"/>
    <dgm:cxn modelId="{DD5AB71C-4C94-4627-8CD2-2E5FF3EC76AF}" type="presParOf" srcId="{C819AE68-1F11-42B5-8030-3D4ACF81FF99}" destId="{30066A50-F704-45A2-AF6F-160880C13EE9}" srcOrd="4" destOrd="0" presId="urn:microsoft.com/office/officeart/2008/layout/RadialCluster"/>
    <dgm:cxn modelId="{B109B44E-F1FC-4D4C-B5D7-D415C8C70462}" type="presParOf" srcId="{C819AE68-1F11-42B5-8030-3D4ACF81FF99}" destId="{6662139B-6371-408C-9DFB-209489B8CFC0}" srcOrd="5" destOrd="0" presId="urn:microsoft.com/office/officeart/2008/layout/RadialCluster"/>
    <dgm:cxn modelId="{E4346427-CEF5-4F00-80DC-47B163EB52CD}" type="presParOf" srcId="{C819AE68-1F11-42B5-8030-3D4ACF81FF99}" destId="{C5FE98E8-B1C9-4927-8124-03821D3D8611}" srcOrd="6" destOrd="0" presId="urn:microsoft.com/office/officeart/2008/layout/RadialCluster"/>
    <dgm:cxn modelId="{26D50093-5985-4B2B-A064-31E4D9A3C9C4}" type="presParOf" srcId="{FA57514C-E70C-464D-99A9-287DB5946EB5}" destId="{C81391D6-B053-410B-A0AA-6CF03068005E}" srcOrd="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0D988B-C8B4-44C5-A47A-E599B0B414D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872306-60D5-4017-899E-FB4064357003}">
      <dgm:prSet custT="1"/>
      <dgm:spPr>
        <a:solidFill>
          <a:schemeClr val="bg2"/>
        </a:solidFill>
      </dgm:spPr>
      <dgm:t>
        <a:bodyPr/>
        <a:lstStyle/>
        <a:p>
          <a:r>
            <a:rPr lang="en-US" sz="4800" b="1" dirty="0"/>
            <a:t>Happy </a:t>
          </a:r>
          <a:br>
            <a:rPr lang="en-US" sz="4800" b="1" dirty="0"/>
          </a:br>
          <a:r>
            <a:rPr lang="en-US" sz="4800" b="1" dirty="0"/>
            <a:t>LEARNING</a:t>
          </a:r>
        </a:p>
        <a:p>
          <a:r>
            <a:rPr lang="en-US" sz="2400" b="1" dirty="0"/>
            <a:t>THANK YOU</a:t>
          </a:r>
          <a:endParaRPr lang="en-US" sz="2400" dirty="0"/>
        </a:p>
      </dgm:t>
    </dgm:pt>
    <dgm:pt modelId="{8B0FC479-5A96-46A3-BCCA-3572D4DE29EA}" type="parTrans" cxnId="{56DFEBB8-438A-4E55-80E0-000D2BB902F0}">
      <dgm:prSet/>
      <dgm:spPr/>
      <dgm:t>
        <a:bodyPr/>
        <a:lstStyle/>
        <a:p>
          <a:endParaRPr lang="en-US"/>
        </a:p>
      </dgm:t>
    </dgm:pt>
    <dgm:pt modelId="{93F942A3-B5F8-4EF6-A8DF-14AEB037A2E0}" type="sibTrans" cxnId="{56DFEBB8-438A-4E55-80E0-000D2BB902F0}">
      <dgm:prSet/>
      <dgm:spPr/>
      <dgm:t>
        <a:bodyPr/>
        <a:lstStyle/>
        <a:p>
          <a:endParaRPr lang="en-US"/>
        </a:p>
      </dgm:t>
    </dgm:pt>
    <dgm:pt modelId="{B9D68B70-06CC-44C5-9AC8-87746A706F43}" type="pres">
      <dgm:prSet presAssocID="{010D988B-C8B4-44C5-A47A-E599B0B414D3}" presName="linearFlow" presStyleCnt="0">
        <dgm:presLayoutVars>
          <dgm:dir/>
          <dgm:resizeHandles val="exact"/>
        </dgm:presLayoutVars>
      </dgm:prSet>
      <dgm:spPr/>
    </dgm:pt>
    <dgm:pt modelId="{437761C9-DBB3-4892-91F7-98825B4D414D}" type="pres">
      <dgm:prSet presAssocID="{BC872306-60D5-4017-899E-FB4064357003}" presName="composite" presStyleCnt="0"/>
      <dgm:spPr/>
    </dgm:pt>
    <dgm:pt modelId="{B54FFAE1-A75B-42FE-9E3C-847D4C3525FD}" type="pres">
      <dgm:prSet presAssocID="{BC872306-60D5-4017-899E-FB406435700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Yellow smiley face balls"/>
        </a:ext>
      </dgm:extLst>
    </dgm:pt>
    <dgm:pt modelId="{7353A5A3-488A-4C74-A524-62086255C1EE}" type="pres">
      <dgm:prSet presAssocID="{BC872306-60D5-4017-899E-FB4064357003}" presName="txShp" presStyleLbl="node1" presStyleIdx="0" presStyleCnt="1">
        <dgm:presLayoutVars>
          <dgm:bulletEnabled val="1"/>
        </dgm:presLayoutVars>
      </dgm:prSet>
      <dgm:spPr/>
    </dgm:pt>
  </dgm:ptLst>
  <dgm:cxnLst>
    <dgm:cxn modelId="{487F5830-2C52-4BC0-98EB-8DF04DE3C1B7}" type="presOf" srcId="{010D988B-C8B4-44C5-A47A-E599B0B414D3}" destId="{B9D68B70-06CC-44C5-9AC8-87746A706F43}" srcOrd="0" destOrd="0" presId="urn:microsoft.com/office/officeart/2005/8/layout/vList3"/>
    <dgm:cxn modelId="{56DFEBB8-438A-4E55-80E0-000D2BB902F0}" srcId="{010D988B-C8B4-44C5-A47A-E599B0B414D3}" destId="{BC872306-60D5-4017-899E-FB4064357003}" srcOrd="0" destOrd="0" parTransId="{8B0FC479-5A96-46A3-BCCA-3572D4DE29EA}" sibTransId="{93F942A3-B5F8-4EF6-A8DF-14AEB037A2E0}"/>
    <dgm:cxn modelId="{A107A1E1-0806-42B6-B38A-E22C169373A0}" type="presOf" srcId="{BC872306-60D5-4017-899E-FB4064357003}" destId="{7353A5A3-488A-4C74-A524-62086255C1EE}" srcOrd="0" destOrd="0" presId="urn:microsoft.com/office/officeart/2005/8/layout/vList3"/>
    <dgm:cxn modelId="{9B263680-8319-4AC1-8D46-F9FB2BEF24E1}" type="presParOf" srcId="{B9D68B70-06CC-44C5-9AC8-87746A706F43}" destId="{437761C9-DBB3-4892-91F7-98825B4D414D}" srcOrd="0" destOrd="0" presId="urn:microsoft.com/office/officeart/2005/8/layout/vList3"/>
    <dgm:cxn modelId="{4A5003CE-61B6-4619-8B6E-D1422741728A}" type="presParOf" srcId="{437761C9-DBB3-4892-91F7-98825B4D414D}" destId="{B54FFAE1-A75B-42FE-9E3C-847D4C3525FD}" srcOrd="0" destOrd="0" presId="urn:microsoft.com/office/officeart/2005/8/layout/vList3"/>
    <dgm:cxn modelId="{6A4BA1E2-A2DA-445E-8ED9-94B97BDC8351}" type="presParOf" srcId="{437761C9-DBB3-4892-91F7-98825B4D414D}" destId="{7353A5A3-488A-4C74-A524-62086255C1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D7F9A-9825-4034-8AD5-5370CAE65A2B}">
      <dsp:nvSpPr>
        <dsp:cNvPr id="0" name=""/>
        <dsp:cNvSpPr/>
      </dsp:nvSpPr>
      <dsp:spPr>
        <a:xfrm>
          <a:off x="0" y="2521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Made the changes in Wiki page and made it User Friendly.</a:t>
          </a:r>
        </a:p>
      </dsp:txBody>
      <dsp:txXfrm>
        <a:off x="34954" y="60167"/>
        <a:ext cx="5976224" cy="646132"/>
      </dsp:txXfrm>
    </dsp:sp>
    <dsp:sp modelId="{38FF8EA1-C970-4E14-B165-8A166CD7BF0F}">
      <dsp:nvSpPr>
        <dsp:cNvPr id="0" name=""/>
        <dsp:cNvSpPr/>
      </dsp:nvSpPr>
      <dsp:spPr>
        <a:xfrm>
          <a:off x="0" y="79309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Demo for the project added  at the end.</a:t>
          </a:r>
        </a:p>
      </dsp:txBody>
      <dsp:txXfrm>
        <a:off x="34954" y="828047"/>
        <a:ext cx="5976224" cy="646132"/>
      </dsp:txXfrm>
    </dsp:sp>
    <dsp:sp modelId="{8635AE28-B844-478A-AE40-3E1B8D809CAD}">
      <dsp:nvSpPr>
        <dsp:cNvPr id="0" name=""/>
        <dsp:cNvSpPr/>
      </dsp:nvSpPr>
      <dsp:spPr>
        <a:xfrm>
          <a:off x="0" y="156097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Order of the presentation changed.</a:t>
          </a:r>
        </a:p>
      </dsp:txBody>
      <dsp:txXfrm>
        <a:off x="34954" y="1595927"/>
        <a:ext cx="5976224" cy="646132"/>
      </dsp:txXfrm>
    </dsp:sp>
    <dsp:sp modelId="{966201F5-30DA-4678-A669-3A91DAB12D96}">
      <dsp:nvSpPr>
        <dsp:cNvPr id="0" name=""/>
        <dsp:cNvSpPr/>
      </dsp:nvSpPr>
      <dsp:spPr>
        <a:xfrm>
          <a:off x="0" y="232885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Changed the user stories.</a:t>
          </a:r>
        </a:p>
      </dsp:txBody>
      <dsp:txXfrm>
        <a:off x="34954" y="2363807"/>
        <a:ext cx="5976224" cy="646132"/>
      </dsp:txXfrm>
    </dsp:sp>
    <dsp:sp modelId="{9FC0716B-A0C1-4AFA-ABD8-D463D63C0C13}">
      <dsp:nvSpPr>
        <dsp:cNvPr id="0" name=""/>
        <dsp:cNvSpPr/>
      </dsp:nvSpPr>
      <dsp:spPr>
        <a:xfrm>
          <a:off x="0" y="3096732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Velocity chart changes completed.</a:t>
          </a:r>
        </a:p>
      </dsp:txBody>
      <dsp:txXfrm>
        <a:off x="34954" y="3131686"/>
        <a:ext cx="5976224" cy="646132"/>
      </dsp:txXfrm>
    </dsp:sp>
    <dsp:sp modelId="{6473BC41-1098-4A5C-A3DE-828C2F1DB801}">
      <dsp:nvSpPr>
        <dsp:cNvPr id="0" name=""/>
        <dsp:cNvSpPr/>
      </dsp:nvSpPr>
      <dsp:spPr>
        <a:xfrm>
          <a:off x="0" y="386461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Proper headings on the page added.</a:t>
          </a:r>
        </a:p>
      </dsp:txBody>
      <dsp:txXfrm>
        <a:off x="34954" y="3899567"/>
        <a:ext cx="5976224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0690C-953B-4827-9755-86CE04889223}">
      <dsp:nvSpPr>
        <dsp:cNvPr id="0" name=""/>
        <dsp:cNvSpPr/>
      </dsp:nvSpPr>
      <dsp:spPr>
        <a:xfrm>
          <a:off x="2902" y="82058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How Students and Parents know the objective of the subjects taught in the class ? </a:t>
          </a:r>
          <a:endParaRPr lang="en-US" sz="1600" kern="1200" dirty="0"/>
        </a:p>
      </dsp:txBody>
      <dsp:txXfrm>
        <a:off x="2902" y="1306919"/>
        <a:ext cx="2302371" cy="1933991"/>
      </dsp:txXfrm>
    </dsp:sp>
    <dsp:sp modelId="{B734D045-B2FF-40B7-8CE3-E7DDF5602B9C}">
      <dsp:nvSpPr>
        <dsp:cNvPr id="0" name=""/>
        <dsp:cNvSpPr/>
      </dsp:nvSpPr>
      <dsp:spPr>
        <a:xfrm>
          <a:off x="670589" y="404390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812202" y="546003"/>
        <a:ext cx="683769" cy="683769"/>
      </dsp:txXfrm>
    </dsp:sp>
    <dsp:sp modelId="{851BA3C6-9DCD-46F0-AE58-3DBAF53E2141}">
      <dsp:nvSpPr>
        <dsp:cNvPr id="0" name=""/>
        <dsp:cNvSpPr/>
      </dsp:nvSpPr>
      <dsp:spPr>
        <a:xfrm>
          <a:off x="2902" y="3305305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BCAEB-EA5D-4D6E-8621-EFF78562497A}">
      <dsp:nvSpPr>
        <dsp:cNvPr id="0" name=""/>
        <dsp:cNvSpPr/>
      </dsp:nvSpPr>
      <dsp:spPr>
        <a:xfrm>
          <a:off x="2535510" y="82058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How the teachers and the student communicate with each other after the school hours ?</a:t>
          </a:r>
          <a:endParaRPr lang="en-US" sz="1600" kern="1200" dirty="0"/>
        </a:p>
      </dsp:txBody>
      <dsp:txXfrm>
        <a:off x="2535510" y="1306919"/>
        <a:ext cx="2302371" cy="1933991"/>
      </dsp:txXfrm>
    </dsp:sp>
    <dsp:sp modelId="{AC18D0B9-4759-4B03-8AF9-649355E908B1}">
      <dsp:nvSpPr>
        <dsp:cNvPr id="0" name=""/>
        <dsp:cNvSpPr/>
      </dsp:nvSpPr>
      <dsp:spPr>
        <a:xfrm>
          <a:off x="3203197" y="404390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344810" y="546003"/>
        <a:ext cx="683769" cy="683769"/>
      </dsp:txXfrm>
    </dsp:sp>
    <dsp:sp modelId="{60F1887D-331E-4B57-99AA-57E0FB1D61C0}">
      <dsp:nvSpPr>
        <dsp:cNvPr id="0" name=""/>
        <dsp:cNvSpPr/>
      </dsp:nvSpPr>
      <dsp:spPr>
        <a:xfrm>
          <a:off x="2535510" y="3305305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E1681-9883-47F1-B38A-9DCAA09AC559}">
      <dsp:nvSpPr>
        <dsp:cNvPr id="0" name=""/>
        <dsp:cNvSpPr/>
      </dsp:nvSpPr>
      <dsp:spPr>
        <a:xfrm>
          <a:off x="5068118" y="82058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How the Parents monitor their kids assignments and learning material ?</a:t>
          </a:r>
          <a:endParaRPr lang="en-US" sz="1600" kern="1200"/>
        </a:p>
      </dsp:txBody>
      <dsp:txXfrm>
        <a:off x="5068118" y="1306919"/>
        <a:ext cx="2302371" cy="1933991"/>
      </dsp:txXfrm>
    </dsp:sp>
    <dsp:sp modelId="{2DDFACE9-F37E-4F82-B96B-DEBCFC346EAC}">
      <dsp:nvSpPr>
        <dsp:cNvPr id="0" name=""/>
        <dsp:cNvSpPr/>
      </dsp:nvSpPr>
      <dsp:spPr>
        <a:xfrm>
          <a:off x="5735806" y="404390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877419" y="546003"/>
        <a:ext cx="683769" cy="683769"/>
      </dsp:txXfrm>
    </dsp:sp>
    <dsp:sp modelId="{876FD35C-D261-4501-873C-EE90815B520F}">
      <dsp:nvSpPr>
        <dsp:cNvPr id="0" name=""/>
        <dsp:cNvSpPr/>
      </dsp:nvSpPr>
      <dsp:spPr>
        <a:xfrm>
          <a:off x="5068118" y="3305305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46429-51AE-4A44-B746-63BDE3F5AE30}">
      <dsp:nvSpPr>
        <dsp:cNvPr id="0" name=""/>
        <dsp:cNvSpPr/>
      </dsp:nvSpPr>
      <dsp:spPr>
        <a:xfrm>
          <a:off x="7600726" y="82058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How the current system can notify the user about any updates just in time ?</a:t>
          </a:r>
          <a:endParaRPr lang="en-US" sz="1600" kern="1200"/>
        </a:p>
      </dsp:txBody>
      <dsp:txXfrm>
        <a:off x="7600726" y="1306919"/>
        <a:ext cx="2302371" cy="1933991"/>
      </dsp:txXfrm>
    </dsp:sp>
    <dsp:sp modelId="{3143E4AF-E7FF-4B86-B68B-1C0F623C6ABD}">
      <dsp:nvSpPr>
        <dsp:cNvPr id="0" name=""/>
        <dsp:cNvSpPr/>
      </dsp:nvSpPr>
      <dsp:spPr>
        <a:xfrm>
          <a:off x="8268414" y="404390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410027" y="546003"/>
        <a:ext cx="683769" cy="683769"/>
      </dsp:txXfrm>
    </dsp:sp>
    <dsp:sp modelId="{C582C8F6-EC81-4089-86C7-825D6F292805}">
      <dsp:nvSpPr>
        <dsp:cNvPr id="0" name=""/>
        <dsp:cNvSpPr/>
      </dsp:nvSpPr>
      <dsp:spPr>
        <a:xfrm>
          <a:off x="7600726" y="3305305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391D6-B053-410B-A0AA-6CF03068005E}">
      <dsp:nvSpPr>
        <dsp:cNvPr id="0" name=""/>
        <dsp:cNvSpPr/>
      </dsp:nvSpPr>
      <dsp:spPr>
        <a:xfrm rot="3">
          <a:off x="3324560" y="2699806"/>
          <a:ext cx="4598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9845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F14EA-B34C-4C0A-94E5-704381A0E336}">
      <dsp:nvSpPr>
        <dsp:cNvPr id="0" name=""/>
        <dsp:cNvSpPr/>
      </dsp:nvSpPr>
      <dsp:spPr>
        <a:xfrm>
          <a:off x="6" y="1910772"/>
          <a:ext cx="3324554" cy="1578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Quick Learning App</a:t>
          </a:r>
        </a:p>
      </dsp:txBody>
      <dsp:txXfrm>
        <a:off x="77041" y="1987807"/>
        <a:ext cx="3170484" cy="1423996"/>
      </dsp:txXfrm>
    </dsp:sp>
    <dsp:sp modelId="{0C8AB806-3DAD-458C-B838-A0C9E7BC8731}">
      <dsp:nvSpPr>
        <dsp:cNvPr id="0" name=""/>
        <dsp:cNvSpPr/>
      </dsp:nvSpPr>
      <dsp:spPr>
        <a:xfrm>
          <a:off x="3784405" y="2021015"/>
          <a:ext cx="2311612" cy="1357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&amp; Authorization</a:t>
          </a:r>
        </a:p>
      </dsp:txBody>
      <dsp:txXfrm>
        <a:off x="3850677" y="2087287"/>
        <a:ext cx="2179068" cy="1225040"/>
      </dsp:txXfrm>
    </dsp:sp>
    <dsp:sp modelId="{F7BAF082-BF5A-4087-A1AC-25397507A84C}">
      <dsp:nvSpPr>
        <dsp:cNvPr id="0" name=""/>
        <dsp:cNvSpPr/>
      </dsp:nvSpPr>
      <dsp:spPr>
        <a:xfrm rot="20274379">
          <a:off x="5997309" y="1725024"/>
          <a:ext cx="26885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8528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098F-2223-4E9C-A533-3206A4565D94}">
      <dsp:nvSpPr>
        <dsp:cNvPr id="0" name=""/>
        <dsp:cNvSpPr/>
      </dsp:nvSpPr>
      <dsp:spPr>
        <a:xfrm>
          <a:off x="8058005" y="0"/>
          <a:ext cx="4062257" cy="121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Departments, Courses, Professors, and Students list.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the professors and student's profile.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courses content up-to-date.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Looking into Accounts.</a:t>
          </a:r>
        </a:p>
      </dsp:txBody>
      <dsp:txXfrm>
        <a:off x="8117532" y="59527"/>
        <a:ext cx="3943203" cy="1100362"/>
      </dsp:txXfrm>
    </dsp:sp>
    <dsp:sp modelId="{1CFA53F7-B591-4D16-B2B8-BB22B1135441}">
      <dsp:nvSpPr>
        <dsp:cNvPr id="0" name=""/>
        <dsp:cNvSpPr/>
      </dsp:nvSpPr>
      <dsp:spPr>
        <a:xfrm rot="21475456">
          <a:off x="6095258" y="2615942"/>
          <a:ext cx="23177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7721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66A50-F704-45A2-AF6F-160880C13EE9}">
      <dsp:nvSpPr>
        <dsp:cNvPr id="0" name=""/>
        <dsp:cNvSpPr/>
      </dsp:nvSpPr>
      <dsp:spPr>
        <a:xfrm>
          <a:off x="8412218" y="1415165"/>
          <a:ext cx="3779780" cy="2180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Professor</a:t>
          </a:r>
          <a:endParaRPr lang="en-US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Upcoming schedules.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Attend live classes.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Uploading course related contents.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Uploading assignments, quizzes and exams.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Give marks and feedbacks.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Monitoring the student's progress.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Conduct Study hours.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Special Classes.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18667" y="1521614"/>
        <a:ext cx="3566882" cy="1967712"/>
      </dsp:txXfrm>
    </dsp:sp>
    <dsp:sp modelId="{6662139B-6371-408C-9DFB-209489B8CFC0}">
      <dsp:nvSpPr>
        <dsp:cNvPr id="0" name=""/>
        <dsp:cNvSpPr/>
      </dsp:nvSpPr>
      <dsp:spPr>
        <a:xfrm rot="1381491">
          <a:off x="5985193" y="3735130"/>
          <a:ext cx="27822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82295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E98E8-B1C9-4927-8124-03821D3D8611}">
      <dsp:nvSpPr>
        <dsp:cNvPr id="0" name=""/>
        <dsp:cNvSpPr/>
      </dsp:nvSpPr>
      <dsp:spPr>
        <a:xfrm>
          <a:off x="8656663" y="3790969"/>
          <a:ext cx="3203088" cy="2337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US" sz="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Weekly schedule.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Personal profile.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 assignments, write exams, submit quizzes.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Marks.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Achievements.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Workshops.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Badges.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Certifications.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Downloads.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Important (OR) Saved materials.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Handshake.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Courses payment details.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70787" y="3905093"/>
        <a:ext cx="2974840" cy="2109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3A5A3-488A-4C74-A524-62086255C1EE}">
      <dsp:nvSpPr>
        <dsp:cNvPr id="0" name=""/>
        <dsp:cNvSpPr/>
      </dsp:nvSpPr>
      <dsp:spPr>
        <a:xfrm rot="10800000">
          <a:off x="2179900" y="146932"/>
          <a:ext cx="5769687" cy="2906534"/>
        </a:xfrm>
        <a:prstGeom prst="homePlate">
          <a:avLst/>
        </a:prstGeom>
        <a:solidFill>
          <a:schemeClr val="bg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1701" tIns="182880" rIns="341376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Happy </a:t>
          </a:r>
          <a:br>
            <a:rPr lang="en-US" sz="4800" b="1" kern="1200" dirty="0"/>
          </a:br>
          <a:r>
            <a:rPr lang="en-US" sz="4800" b="1" kern="1200" dirty="0"/>
            <a:t>LEARNING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THANK YOU</a:t>
          </a:r>
          <a:endParaRPr lang="en-US" sz="2400" kern="1200" dirty="0"/>
        </a:p>
      </dsp:txBody>
      <dsp:txXfrm rot="10800000">
        <a:off x="2906533" y="146932"/>
        <a:ext cx="5043054" cy="2906534"/>
      </dsp:txXfrm>
    </dsp:sp>
    <dsp:sp modelId="{B54FFAE1-A75B-42FE-9E3C-847D4C3525FD}">
      <dsp:nvSpPr>
        <dsp:cNvPr id="0" name=""/>
        <dsp:cNvSpPr/>
      </dsp:nvSpPr>
      <dsp:spPr>
        <a:xfrm>
          <a:off x="726633" y="146932"/>
          <a:ext cx="2906534" cy="2906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7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95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30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29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1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9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5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3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BrewingTechnologies/QuickLearning/wiki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11700" b="1" dirty="0">
                <a:solidFill>
                  <a:srgbClr val="00FFFF"/>
                </a:solidFill>
              </a:rPr>
              <a:t>Quick Learning</a:t>
            </a:r>
            <a:br>
              <a:rPr lang="en-US" sz="11700" b="1" dirty="0">
                <a:solidFill>
                  <a:srgbClr val="00FFFF"/>
                </a:solidFill>
              </a:rPr>
            </a:br>
            <a:r>
              <a:rPr lang="en-US" sz="11700" dirty="0">
                <a:solidFill>
                  <a:srgbClr val="00FFFF"/>
                </a:solidFill>
              </a:rPr>
              <a:t>App</a:t>
            </a:r>
            <a:endParaRPr lang="en-US" sz="11700" b="1" dirty="0">
              <a:solidFill>
                <a:srgbClr val="00FFFF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04793FE-FD39-1E3A-47C7-4392C8AA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DBAA-B30D-24E3-99A1-2BE0A8EC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16" y="441296"/>
            <a:ext cx="3071772" cy="10031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FFFF"/>
                </a:solidFill>
                <a:latin typeface="Times New Roman"/>
                <a:ea typeface="+mn-lt"/>
                <a:cs typeface="+mn-lt"/>
              </a:rPr>
              <a:t>PERSONA -3:</a:t>
            </a:r>
            <a:br>
              <a:rPr lang="en-US" sz="3600" dirty="0">
                <a:solidFill>
                  <a:srgbClr val="00FFFF"/>
                </a:solidFill>
                <a:latin typeface="Times New Roman"/>
              </a:rPr>
            </a:br>
            <a:endParaRPr lang="en-US" sz="3600" dirty="0">
              <a:solidFill>
                <a:srgbClr val="00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8F00-5908-74F4-FF5F-2735B4C787EF}"/>
              </a:ext>
            </a:extLst>
          </p:cNvPr>
          <p:cNvSpPr txBox="1"/>
          <p:nvPr/>
        </p:nvSpPr>
        <p:spPr>
          <a:xfrm>
            <a:off x="1099457" y="1774371"/>
            <a:ext cx="2601685" cy="2895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B5FD-0C42-A072-8C55-BB9D4481C437}"/>
              </a:ext>
            </a:extLst>
          </p:cNvPr>
          <p:cNvSpPr txBox="1"/>
          <p:nvPr/>
        </p:nvSpPr>
        <p:spPr>
          <a:xfrm>
            <a:off x="4713513" y="1344385"/>
            <a:ext cx="5061857" cy="4288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Name :- Noah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Role/Job Description :- Student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Age :- 19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As a student, it is his responsibility to manage his course work and keep track of his deadlines. 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Meeting the requirements to receive the desired grades.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Completing a degree that will help him reach his career goal.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Getting accepted at his top choice of college.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8AB7EAE-41E6-8428-5015-67F063DE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920E226C-05EB-251F-F2EC-00A9509F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1875706"/>
            <a:ext cx="2601684" cy="33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FE7E-BD38-03C9-D9AB-FD32ECFC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Aft>
                <a:spcPts val="0"/>
              </a:spcAft>
            </a:pPr>
            <a:r>
              <a:rPr lang="en-US" b="1" i="0" u="none" strike="noStrike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PRODUCT(MVP):</a:t>
            </a:r>
            <a:endParaRPr lang="en-US" b="1" dirty="0">
              <a:solidFill>
                <a:srgbClr val="00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2909A8-F8A5-DBC1-B039-8EBA1F4EFA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b="9454"/>
          <a:stretch/>
        </p:blipFill>
        <p:spPr bwMode="auto">
          <a:xfrm>
            <a:off x="0" y="37280"/>
            <a:ext cx="12192001" cy="68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TextBox 4">
            <a:extLst>
              <a:ext uri="{FF2B5EF4-FFF2-40B4-BE49-F238E27FC236}">
                <a16:creationId xmlns:a16="http://schemas.microsoft.com/office/drawing/2014/main" id="{C361249E-B63B-D711-7023-1AEB9B536205}"/>
              </a:ext>
            </a:extLst>
          </p:cNvPr>
          <p:cNvSpPr txBox="1"/>
          <p:nvPr/>
        </p:nvSpPr>
        <p:spPr>
          <a:xfrm>
            <a:off x="1025666" y="2100468"/>
            <a:ext cx="9905998" cy="346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Login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  User can login into the application with valid credentials.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Registration/Signup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register into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Homepage -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User can view the course.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Logout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log out from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Add course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add the courses into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Delete course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delete the courses from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Cart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- Courses selected by the students are stored in the cart.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 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Admin dashboard 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Minimal settings page for admin &amp; Enrolment of a student.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Database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 - minimal database to store sign in and course information.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A225527-CA6C-0E34-6C0F-9D4CB581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690E-13B1-EA76-57B2-1E277E0E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73" y="186203"/>
            <a:ext cx="6914839" cy="766685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Technologies:</a:t>
            </a:r>
            <a:endParaRPr lang="en-US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C846040D-3F34-FC04-C004-5BFCE915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08" y="5106455"/>
            <a:ext cx="1219200" cy="1104900"/>
          </a:xfrm>
        </p:spPr>
      </p:pic>
      <p:pic>
        <p:nvPicPr>
          <p:cNvPr id="5" name="Picture 5" descr="A picture containing text, first-aid kit, scoreboard, sign&#10;&#10;Description automatically generated">
            <a:extLst>
              <a:ext uri="{FF2B5EF4-FFF2-40B4-BE49-F238E27FC236}">
                <a16:creationId xmlns:a16="http://schemas.microsoft.com/office/drawing/2014/main" id="{8FEAB583-23AF-93FE-BE0D-0B30FF6C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93" y="5048171"/>
            <a:ext cx="1524000" cy="110490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6E1E881-0949-FA41-FFFF-CD9ABB7A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57" y="3467888"/>
            <a:ext cx="1524000" cy="952500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27BE71-E405-7D8E-305D-DB1FE82F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607" y="1692102"/>
            <a:ext cx="1447800" cy="87630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90D5F8AB-1725-DE4D-7A2D-31071A663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955" y="3435962"/>
            <a:ext cx="1590675" cy="1028700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39F8D8D0-61A7-6C22-625C-BD16EEEFD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393" y="1899953"/>
            <a:ext cx="1447800" cy="952500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91BBA96-B765-0957-2C16-ECAAF7BD3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74" y="3505988"/>
            <a:ext cx="1323975" cy="876300"/>
          </a:xfrm>
          <a:prstGeom prst="rect">
            <a:avLst/>
          </a:prstGeom>
        </p:spPr>
      </p:pic>
      <p:pic>
        <p:nvPicPr>
          <p:cNvPr id="11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41856AE-65F7-9A1A-3FA9-62C796D4D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886" y="5162471"/>
            <a:ext cx="1771650" cy="876300"/>
          </a:xfrm>
          <a:prstGeom prst="rect">
            <a:avLst/>
          </a:prstGeom>
        </p:spPr>
      </p:pic>
      <p:pic>
        <p:nvPicPr>
          <p:cNvPr id="12" name="Picture 12" descr="Logo, icon&#10;&#10;Description automatically generated">
            <a:extLst>
              <a:ext uri="{FF2B5EF4-FFF2-40B4-BE49-F238E27FC236}">
                <a16:creationId xmlns:a16="http://schemas.microsoft.com/office/drawing/2014/main" id="{46F0D081-2C0E-36BA-E015-01D91258E2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5293" y="3286046"/>
            <a:ext cx="1771650" cy="1219200"/>
          </a:xfrm>
          <a:prstGeom prst="rect">
            <a:avLst/>
          </a:prstGeom>
        </p:spPr>
      </p:pic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42C77E1-710A-8270-7AD7-4FBB1B253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4913" y="1729437"/>
            <a:ext cx="1447801" cy="876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63A593D-D4D6-77DA-FA09-C43876ABD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585" y="1785543"/>
            <a:ext cx="1590675" cy="1104900"/>
          </a:xfrm>
          <a:prstGeom prst="rect">
            <a:avLst/>
          </a:prstGeom>
        </p:spPr>
      </p:pic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EF39C8-3B8C-B5DC-749D-162F919674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6398" y="1653237"/>
            <a:ext cx="1771650" cy="95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633F9B-9AF9-2CEF-E125-94DC9DCBAF90}"/>
              </a:ext>
            </a:extLst>
          </p:cNvPr>
          <p:cNvSpPr txBox="1"/>
          <p:nvPr/>
        </p:nvSpPr>
        <p:spPr>
          <a:xfrm>
            <a:off x="1131221" y="1168882"/>
            <a:ext cx="18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A3136-CFF6-1EC2-B572-10AD2128CCFA}"/>
              </a:ext>
            </a:extLst>
          </p:cNvPr>
          <p:cNvSpPr txBox="1"/>
          <p:nvPr/>
        </p:nvSpPr>
        <p:spPr>
          <a:xfrm>
            <a:off x="1154037" y="2987259"/>
            <a:ext cx="18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07F80-E869-5F49-69B2-47A1E37B2B08}"/>
              </a:ext>
            </a:extLst>
          </p:cNvPr>
          <p:cNvSpPr txBox="1"/>
          <p:nvPr/>
        </p:nvSpPr>
        <p:spPr>
          <a:xfrm>
            <a:off x="1131220" y="4525584"/>
            <a:ext cx="18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6A55A-D5AC-8BCA-85B4-FF4DCCFE590C}"/>
              </a:ext>
            </a:extLst>
          </p:cNvPr>
          <p:cNvSpPr txBox="1"/>
          <p:nvPr/>
        </p:nvSpPr>
        <p:spPr>
          <a:xfrm>
            <a:off x="4681513" y="1137791"/>
            <a:ext cx="2288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DAFE7-4A82-D81F-4C2A-870DC536E7B7}"/>
              </a:ext>
            </a:extLst>
          </p:cNvPr>
          <p:cNvSpPr txBox="1"/>
          <p:nvPr/>
        </p:nvSpPr>
        <p:spPr>
          <a:xfrm>
            <a:off x="4935293" y="2751257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E27F3-5922-E5CA-1B13-B4A3596C1BC8}"/>
              </a:ext>
            </a:extLst>
          </p:cNvPr>
          <p:cNvSpPr txBox="1"/>
          <p:nvPr/>
        </p:nvSpPr>
        <p:spPr>
          <a:xfrm>
            <a:off x="4672534" y="4647039"/>
            <a:ext cx="229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Tracking: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91AAAE-0538-F9A5-2427-CC001DAF5DC8}"/>
              </a:ext>
            </a:extLst>
          </p:cNvPr>
          <p:cNvSpPr txBox="1"/>
          <p:nvPr/>
        </p:nvSpPr>
        <p:spPr>
          <a:xfrm>
            <a:off x="8210628" y="2935923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editor: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3E0D3-A335-9B51-235C-D61BF02DDE91}"/>
              </a:ext>
            </a:extLst>
          </p:cNvPr>
          <p:cNvSpPr txBox="1"/>
          <p:nvPr/>
        </p:nvSpPr>
        <p:spPr>
          <a:xfrm>
            <a:off x="8187303" y="1192191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Deployments: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B4CCAFFC-50C4-FB22-5624-E4E914F3B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2154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ubes connected with a red line">
            <a:extLst>
              <a:ext uri="{FF2B5EF4-FFF2-40B4-BE49-F238E27FC236}">
                <a16:creationId xmlns:a16="http://schemas.microsoft.com/office/drawing/2014/main" id="{ECA405E1-F0F6-2CDC-1593-8AC0C2F57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8645" b="83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6B5D5-F2E1-2F87-E400-A8F2B22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0" u="none" strike="noStrike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Diagram:</a:t>
            </a:r>
            <a:endParaRPr lang="en-US" sz="4800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A1E55C2-5C22-7B1B-62F7-D0044F16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0E94933-56DB-17B7-4600-5DB04B86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4086" y="811505"/>
            <a:ext cx="6223826" cy="52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22875D4-C55F-210C-752D-518AAE584C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0475B-DDDE-29A4-088F-C6BB21F1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 u="none" strike="noStrike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Diagram:</a:t>
            </a:r>
            <a:endParaRPr lang="en-US" sz="4000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5" descr="A 3D pattern of ring shapes connected by lines">
            <a:extLst>
              <a:ext uri="{FF2B5EF4-FFF2-40B4-BE49-F238E27FC236}">
                <a16:creationId xmlns:a16="http://schemas.microsoft.com/office/drawing/2014/main" id="{5658A5FE-7148-0230-B877-B91810104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6" b="25745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BC68BCF-2273-4BBB-3DF3-CEF4269D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731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E6CC106-2187-CF84-E448-6062203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930" y="811505"/>
            <a:ext cx="8526137" cy="52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4C4DF0-1903-060F-3FA8-13522C2194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66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CF06-4A75-B479-21F6-CABAE20C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1569"/>
            <a:ext cx="9905998" cy="1905000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Application modeling: </a:t>
            </a:r>
            <a:endParaRPr lang="en-US" dirty="0">
              <a:solidFill>
                <a:srgbClr val="00FFFF"/>
              </a:solidFill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35DE690-3DAE-3070-52B4-CAA58B0B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542569"/>
              </p:ext>
            </p:extLst>
          </p:nvPr>
        </p:nvGraphicFramePr>
        <p:xfrm>
          <a:off x="37171" y="784961"/>
          <a:ext cx="12191999" cy="636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DAAF171-71AC-6A91-17FC-CEA963DA26F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>
            <a:off x="10576862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5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1355-5ED2-62B0-59D8-55988173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" y="88740"/>
            <a:ext cx="8361402" cy="68676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Product Development Cycle:</a:t>
            </a:r>
            <a:endParaRPr lang="en-US" dirty="0">
              <a:solidFill>
                <a:srgbClr val="00FFFF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DD27CC0-F16B-4E8C-25C3-5F001AC2A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10" y="1076446"/>
            <a:ext cx="8762036" cy="559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A82CC7-C538-ABB4-0A7F-7F93694B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D8672064-B268-3DEF-2345-375D0E56E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7484" y="4583575"/>
            <a:ext cx="461058" cy="486136"/>
          </a:xfrm>
          <a:prstGeom prst="rect">
            <a:avLst/>
          </a:prstGeom>
        </p:spPr>
      </p:pic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0FFA7737-814F-B68C-2519-44002D11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0729" y="3643132"/>
            <a:ext cx="457200" cy="457200"/>
          </a:xfrm>
          <a:prstGeom prst="rect">
            <a:avLst/>
          </a:prstGeom>
        </p:spPr>
      </p:pic>
      <p:pic>
        <p:nvPicPr>
          <p:cNvPr id="14" name="Graphic 13" descr="Web design with solid fill">
            <a:extLst>
              <a:ext uri="{FF2B5EF4-FFF2-40B4-BE49-F238E27FC236}">
                <a16:creationId xmlns:a16="http://schemas.microsoft.com/office/drawing/2014/main" id="{405456CF-16E6-5A98-1E51-491AC4B3E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2663" y="3669175"/>
            <a:ext cx="457200" cy="457200"/>
          </a:xfrm>
          <a:prstGeom prst="rect">
            <a:avLst/>
          </a:prstGeom>
        </p:spPr>
      </p:pic>
      <p:pic>
        <p:nvPicPr>
          <p:cNvPr id="16" name="Graphic 15" descr="Clipboard Mixed with solid fill">
            <a:extLst>
              <a:ext uri="{FF2B5EF4-FFF2-40B4-BE49-F238E27FC236}">
                <a16:creationId xmlns:a16="http://schemas.microsoft.com/office/drawing/2014/main" id="{55391C11-4A33-98F9-DD55-D1C503ACB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489" y="5741042"/>
            <a:ext cx="545939" cy="486136"/>
          </a:xfrm>
          <a:prstGeom prst="rect">
            <a:avLst/>
          </a:prstGeom>
        </p:spPr>
      </p:pic>
      <p:pic>
        <p:nvPicPr>
          <p:cNvPr id="18" name="Graphic 17" descr="Cylinder with solid fill">
            <a:extLst>
              <a:ext uri="{FF2B5EF4-FFF2-40B4-BE49-F238E27FC236}">
                <a16:creationId xmlns:a16="http://schemas.microsoft.com/office/drawing/2014/main" id="{E3DD6220-F3B9-88C4-4C1D-D4F95FC83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940" y="1116956"/>
            <a:ext cx="603812" cy="636608"/>
          </a:xfrm>
          <a:prstGeom prst="rect">
            <a:avLst/>
          </a:prstGeom>
        </p:spPr>
      </p:pic>
      <p:pic>
        <p:nvPicPr>
          <p:cNvPr id="20" name="Graphic 19" descr="Daily calendar with solid fill">
            <a:extLst>
              <a:ext uri="{FF2B5EF4-FFF2-40B4-BE49-F238E27FC236}">
                <a16:creationId xmlns:a16="http://schemas.microsoft.com/office/drawing/2014/main" id="{DDC51DE7-E027-82F7-0F43-9BD72FBDE5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5876" y="2216551"/>
            <a:ext cx="720525" cy="613459"/>
          </a:xfrm>
          <a:prstGeom prst="rect">
            <a:avLst/>
          </a:prstGeom>
        </p:spPr>
      </p:pic>
      <p:pic>
        <p:nvPicPr>
          <p:cNvPr id="24" name="Graphic 23" descr="Completed with solid fill">
            <a:extLst>
              <a:ext uri="{FF2B5EF4-FFF2-40B4-BE49-F238E27FC236}">
                <a16:creationId xmlns:a16="http://schemas.microsoft.com/office/drawing/2014/main" id="{A538C5C1-5AE6-50D7-B9E3-158309061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2979" y="5616614"/>
            <a:ext cx="603812" cy="636607"/>
          </a:xfrm>
          <a:prstGeom prst="rect">
            <a:avLst/>
          </a:prstGeom>
        </p:spPr>
      </p:pic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D80EBD6B-5AF1-73CA-9185-2BE8D78647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5670" y="4126375"/>
            <a:ext cx="6038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4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6BC4F-F498-5127-F454-CBACE222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" y="227635"/>
            <a:ext cx="9905998" cy="92983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2 RECAP:</a:t>
            </a:r>
            <a:b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175BA-09BB-9E37-A737-E3DD2F3B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58" y="1428508"/>
            <a:ext cx="9905998" cy="3124201"/>
          </a:xfrm>
        </p:spPr>
        <p:txBody>
          <a:bodyPr/>
          <a:lstStyle/>
          <a:p>
            <a:r>
              <a:rPr lang="en-US" dirty="0"/>
              <a:t>Dry run</a:t>
            </a:r>
          </a:p>
          <a:p>
            <a:r>
              <a:rPr lang="en-US" dirty="0"/>
              <a:t>Database design</a:t>
            </a:r>
          </a:p>
          <a:p>
            <a:r>
              <a:rPr lang="en-US" dirty="0"/>
              <a:t>User sign-up</a:t>
            </a:r>
          </a:p>
          <a:p>
            <a:r>
              <a:rPr lang="en-US" dirty="0"/>
              <a:t>User log-in</a:t>
            </a:r>
          </a:p>
          <a:p>
            <a:r>
              <a:rPr lang="en-US" dirty="0"/>
              <a:t>User log-out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AE84566-A1FA-8B80-4840-B0110044F5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2F1E-CE2C-6BFE-0A6D-D96EBA5B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9182-9282-4906-04B4-32D45198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05547"/>
            <a:ext cx="9905998" cy="3787878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Feedback </a:t>
            </a:r>
            <a:endParaRPr lang="en-US" sz="2000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Role and responsibilities </a:t>
            </a:r>
            <a:endParaRPr lang="en-US" sz="2000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Problem statement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Project Description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Personas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MVP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Technologies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Architecture Diagram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Sprint Recap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Product Backlog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User stories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Test cases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Committed vs completed ratio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retrospective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64005AE-3718-6A8A-4051-55D5A65340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F5A2-D51C-67B9-1AA6-A45467CE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Sprint 2 vs sprint 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F1A3B7-EBA4-C331-9C38-1ED8FEFBF1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460876"/>
              </p:ext>
            </p:extLst>
          </p:nvPr>
        </p:nvGraphicFramePr>
        <p:xfrm>
          <a:off x="1141413" y="2667000"/>
          <a:ext cx="990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4751059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881715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4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Stabilized the diagrams.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01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SignUp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when </a:t>
                      </a:r>
                      <a:r>
                        <a:rPr lang="en-US" dirty="0" err="1"/>
                        <a:t>SignUp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in Login screen.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17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07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 access to the all roles.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8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while course access.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977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6494-9FFF-2B12-56BC-BB63DDD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51791"/>
            <a:ext cx="4954587" cy="970722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053F8C-B14B-191E-E2B0-CE66B2E7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D09D60-152C-FDCD-3CD1-F917556DEE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487879"/>
              </p:ext>
            </p:extLst>
          </p:nvPr>
        </p:nvGraphicFramePr>
        <p:xfrm>
          <a:off x="455612" y="1222514"/>
          <a:ext cx="11423230" cy="523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661">
                  <a:extLst>
                    <a:ext uri="{9D8B030D-6E8A-4147-A177-3AD203B41FA5}">
                      <a16:colId xmlns:a16="http://schemas.microsoft.com/office/drawing/2014/main" val="160193103"/>
                    </a:ext>
                  </a:extLst>
                </a:gridCol>
                <a:gridCol w="8588414">
                  <a:extLst>
                    <a:ext uri="{9D8B030D-6E8A-4147-A177-3AD203B41FA5}">
                      <a16:colId xmlns:a16="http://schemas.microsoft.com/office/drawing/2014/main" val="1407227536"/>
                    </a:ext>
                  </a:extLst>
                </a:gridCol>
                <a:gridCol w="1574155">
                  <a:extLst>
                    <a:ext uri="{9D8B030D-6E8A-4147-A177-3AD203B41FA5}">
                      <a16:colId xmlns:a16="http://schemas.microsoft.com/office/drawing/2014/main" val="1626075068"/>
                    </a:ext>
                  </a:extLst>
                </a:gridCol>
              </a:tblGrid>
              <a:tr h="51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62664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Need to encrypt the password while storing in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90614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user, I want to do the payment so that I can join or able to see the class of the course that I want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93170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US017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Need to add the faster loading pages.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751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As a user, I want the content in my language because it is convenient for 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Planned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1999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As an admin, I want to send messages to the students and professors, so that they are aware of all the events of my organization.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94209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user, I want to see the notifications so that I will know the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68178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know the top-rated courses in the market, so that I can buy that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805570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text with other students, so that I can communicate with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22587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check my grades, so that I will know my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20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83BD1-A04D-213E-FA3F-164077E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5719" cy="65204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2C6988-974D-0BA4-62B3-C7E3C4086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43090"/>
              </p:ext>
            </p:extLst>
          </p:nvPr>
        </p:nvGraphicFramePr>
        <p:xfrm>
          <a:off x="783220" y="1133004"/>
          <a:ext cx="10625559" cy="5093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939">
                  <a:extLst>
                    <a:ext uri="{9D8B030D-6E8A-4147-A177-3AD203B41FA5}">
                      <a16:colId xmlns:a16="http://schemas.microsoft.com/office/drawing/2014/main" val="3598587843"/>
                    </a:ext>
                  </a:extLst>
                </a:gridCol>
                <a:gridCol w="7442521">
                  <a:extLst>
                    <a:ext uri="{9D8B030D-6E8A-4147-A177-3AD203B41FA5}">
                      <a16:colId xmlns:a16="http://schemas.microsoft.com/office/drawing/2014/main" val="171922784"/>
                    </a:ext>
                  </a:extLst>
                </a:gridCol>
                <a:gridCol w="1875099">
                  <a:extLst>
                    <a:ext uri="{9D8B030D-6E8A-4147-A177-3AD203B41FA5}">
                      <a16:colId xmlns:a16="http://schemas.microsoft.com/office/drawing/2014/main" val="2982133728"/>
                    </a:ext>
                  </a:extLst>
                </a:gridCol>
              </a:tblGrid>
              <a:tr h="5320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/>
                          <a:cs typeface="Times New Roman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/>
                          <a:cs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68384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adding "MY ACCOUNT" to save/edit personal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19203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Giving the feedback to the student for the quiz/Test.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07558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Uploading course material for the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48984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Announcement for the class for a particular course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252406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As a student, I want to download the materials, so that I can learn when there is no network.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63003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see my workflow, so that I can do my pending works.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154792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professor, I want to know the low graded students list, so that I can connect more with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43791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professor, I want to know my upcoming schedules, so that I can attend the classes.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200474"/>
                  </a:ext>
                </a:extLst>
              </a:tr>
            </a:tbl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4CFE5B-8ABF-DA0A-B2A5-C353188D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1020-5F9B-5791-5882-E03B6A4D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2F8E6-9C2F-8DAC-F9E6-6EA20412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story – US002 – adding "MY ACCOUNT" to save/edit personal information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US005 – Giving the feedback to the student for the quiz/Test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US006 – uploading course material for the course 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US010 – announcement for the class for a particular course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5B70A6-DCEF-9EF2-980F-C38A4A5A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7892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7077-6F80-EA68-2E5A-30FE369F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2395959"/>
            <a:ext cx="3369133" cy="18564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stories</a:t>
            </a:r>
            <a:endParaRPr lang="en-US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A5766AF-30BA-AF84-7995-D3C1202BA1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E2ADC4C-0ACF-1510-D1E6-0ED10741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2AB3C8B-D649-92B4-B214-CF54C05D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4" y="622965"/>
            <a:ext cx="6885037" cy="55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AA1B-298F-9AD5-8E54-E708955F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>
              <a:spcAft>
                <a:spcPts val="600"/>
              </a:spcAft>
            </a:pP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sz="3600" b="1" dirty="0">
              <a:solidFill>
                <a:srgbClr val="00FFFF"/>
              </a:soli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2ADC8E-A316-3242-8D49-CC007593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031BCDFF-1F44-F3F4-F23C-6B83692A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11" y="346432"/>
            <a:ext cx="6774424" cy="60729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5EC2AF-1CA5-3AE7-D875-809BC7CE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24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8980-2119-58E7-1647-5FEEE404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90507" cy="80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7EDCCCA-AA2C-508D-1E19-90CE8888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D369C91-2325-49AC-729D-86546C69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8" y="816753"/>
            <a:ext cx="11700041" cy="55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3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674A-6DFA-0C76-C788-C458420B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8" y="616528"/>
            <a:ext cx="4761676" cy="80251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BD3A-BA8B-4A9F-7CB9-52F34B93C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1317"/>
            <a:ext cx="9905998" cy="3649884"/>
          </a:xfrm>
        </p:spPr>
        <p:txBody>
          <a:bodyPr/>
          <a:lstStyle/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US001-Login/Logout</a:t>
            </a: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US003 – List of student/teachers in the course </a:t>
            </a: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US004 – Admin, Student, Professor course access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US007 – Attempt the quiz/test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US008 – Access the course material </a:t>
            </a:r>
          </a:p>
          <a:p>
            <a:pPr>
              <a:buClr>
                <a:srgbClr val="FFFFFF"/>
              </a:buClr>
            </a:pP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F8A7C12-F530-0182-F4D4-BB3CB88A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2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B0C5-68F4-BECA-1CDC-0A73679D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849162"/>
            <a:ext cx="5895995" cy="767787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Stories not completed: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F8D4-ECF4-FF43-AD2F-44D932294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92" y="2076690"/>
            <a:ext cx="9905998" cy="3124201"/>
          </a:xfrm>
        </p:spPr>
        <p:txBody>
          <a:bodyPr/>
          <a:lstStyle/>
          <a:p>
            <a:pPr>
              <a:buChar char="•"/>
            </a:pPr>
            <a:endParaRPr lang="en-US" dirty="0">
              <a:latin typeface="Times New Roman"/>
              <a:cs typeface="Arial"/>
            </a:endParaRPr>
          </a:p>
          <a:p>
            <a:pPr>
              <a:buChar char="•"/>
            </a:pPr>
            <a:r>
              <a:rPr lang="en-US" dirty="0">
                <a:latin typeface="Times New Roman"/>
                <a:cs typeface="Arial"/>
              </a:rPr>
              <a:t>User story – US005 – Giving the feedback to the student for the quiz/Test.​</a:t>
            </a:r>
          </a:p>
          <a:p>
            <a:pPr>
              <a:buChar char="•"/>
            </a:pPr>
            <a:r>
              <a:rPr lang="en-US" dirty="0">
                <a:latin typeface="Times New Roman"/>
                <a:cs typeface="Arial"/>
              </a:rPr>
              <a:t>User story – US010 – announcement for the class for a particular course.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US006 – uploading course material for the course.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6123D8-251F-A07C-40AD-42C2321E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FF8-9F7A-0B80-FB01-235F5857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184476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Team Velocity Chart:</a:t>
            </a:r>
          </a:p>
          <a:p>
            <a:br>
              <a:rPr lang="en-US" sz="28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endParaRPr lang="en-US" sz="28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sz="28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1467-C7AB-D3CD-876C-7C17959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bar below describes the growth of our project during Sprint 1, 2 and 3.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This chart shows more in-depth analysis of timeline productivity where our team was able to keep up the deliverance with the expectation.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2667E1-FD8F-DE52-5970-B57E7D5E7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" r="574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9C7C3B-329B-678D-9592-3920C57A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6479-2583-B09A-0AFF-16C04ACD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68" y="1430179"/>
            <a:ext cx="3719815" cy="3675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cap="all" dirty="0" err="1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MADE: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426B29-AC9F-0F04-3322-FB67BF5D40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49EAF075-1264-3F48-3765-589DD0DD0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40760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346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7F23-2EF3-BA79-4888-573D84A8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history velocity (average)</a:t>
            </a:r>
          </a:p>
        </p:txBody>
      </p:sp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B1BCA19C-218A-B813-F50A-08B1ECE67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1083750"/>
            <a:ext cx="5462001" cy="46973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D1F4D5-E56D-4B5A-8230-3C10ECD3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0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FF8-9F7A-0B80-FB01-235F5857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Burn down Diagram: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1467-C7AB-D3CD-876C-7C17959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Our Team has always managed to stay ahead of time to not miss with any deadlines or dues.</a:t>
            </a: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Blue line is the benchmark to hold on as a reference.</a:t>
            </a: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62667E1-FD8F-DE52-5970-B57E7D5E7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" r="-3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EACE818-F1B0-9A63-5157-329E19B1FE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6384-4F17-B919-5515-1F5A6E80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5" y="609600"/>
            <a:ext cx="3118444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sprint 2</a:t>
            </a:r>
            <a:b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Committed/completed ratio</a:t>
            </a: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8C7826-62C0-E5A5-84F8-8607AED0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3807" y="639905"/>
            <a:ext cx="5581878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B99DFB2-3F23-F93E-D0D4-6D51E3CD8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6384-4F17-B919-5515-1F5A6E80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324" y="1234632"/>
            <a:ext cx="3106870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sprint 3</a:t>
            </a:r>
            <a:br>
              <a:rPr lang="en-US" b="1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Committed/completed ratio: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DFB11B4-6D5E-A75D-EBA3-29468A0F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951D86C-8B24-699B-C3A4-7628CAE082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E918-2A07-4F07-18D8-15EFC75F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332" y="2789499"/>
            <a:ext cx="3980661" cy="995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635124C-B1D0-6339-66A5-2A9E7BA2A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397" b="18788"/>
          <a:stretch/>
        </p:blipFill>
        <p:spPr>
          <a:xfrm>
            <a:off x="636915" y="1485829"/>
            <a:ext cx="6915663" cy="38900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F2DC679-756E-1BB2-5CE6-EB02392B24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464026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71CA-710A-3123-04C5-7D6D56DF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5" y="714375"/>
            <a:ext cx="3925169" cy="507682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  <a:endParaRPr lang="en-US" sz="3600" dirty="0">
              <a:solidFill>
                <a:srgbClr val="00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FCDB-41FB-62A7-7E4B-563B870B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1782502"/>
            <a:ext cx="6253751" cy="4193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Prototype gave us the head start on development.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Testing gave us valuable insights.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Better user stories with more defined acceptance criteria.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collaboration was good in our paired coding sessions.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Good paring work was done despite remote work.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Good Communication among the team members helped to complete the task on time.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3264CC6-960B-60F1-9286-7D8FF70B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865A-58AD-5DA1-E70A-2F18E1A4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5" y="714375"/>
            <a:ext cx="3948319" cy="507682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What did not go well?</a:t>
            </a:r>
            <a:br>
              <a:rPr lang="en-US" sz="4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EA7E-0AE4-C063-A900-A0E736E4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Understand the user story before picking it.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Our estimates were a bit optimistic.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Try eliminating unnecessary meetings.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Prototype took a lot longer to implement than expected.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Took more  than estimated time to fix the bugs.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E0D9528-316D-7982-CC32-051C6AE3E6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99672" y="97847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06EB-0017-E1CA-8636-08E08570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714375"/>
            <a:ext cx="3878871" cy="507682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What needs improvement?</a:t>
            </a:r>
            <a:br>
              <a:rPr lang="en-US" sz="28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5FE6-A40A-055E-B7AF-95F701E8D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developer should analyze the user story and then discuss with the team in order to check his understanding on it.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Think and discuss about the action items together.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Assign the issue to yourself before starting work on it every time.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 the unit testing to decrease the number of bugs.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6B66A33-0F38-548E-7621-66B6C1CC2C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14641" y="97847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33B1-1C3C-E776-4D41-CA9E9CC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Stories planned/committed in sprint 4:</a:t>
            </a:r>
            <a:endParaRPr lang="en-US" b="1" dirty="0">
              <a:solidFill>
                <a:srgbClr val="00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30C2BC4-FE23-1421-5633-B0941EC5D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A1959A-AC2F-1CBE-898B-54F1F8441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190981"/>
              </p:ext>
            </p:extLst>
          </p:nvPr>
        </p:nvGraphicFramePr>
        <p:xfrm>
          <a:off x="895684" y="1938421"/>
          <a:ext cx="10427380" cy="379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455">
                  <a:extLst>
                    <a:ext uri="{9D8B030D-6E8A-4147-A177-3AD203B41FA5}">
                      <a16:colId xmlns:a16="http://schemas.microsoft.com/office/drawing/2014/main" val="146369480"/>
                    </a:ext>
                  </a:extLst>
                </a:gridCol>
                <a:gridCol w="7492335">
                  <a:extLst>
                    <a:ext uri="{9D8B030D-6E8A-4147-A177-3AD203B41FA5}">
                      <a16:colId xmlns:a16="http://schemas.microsoft.com/office/drawing/2014/main" val="1675044569"/>
                    </a:ext>
                  </a:extLst>
                </a:gridCol>
                <a:gridCol w="1478590">
                  <a:extLst>
                    <a:ext uri="{9D8B030D-6E8A-4147-A177-3AD203B41FA5}">
                      <a16:colId xmlns:a16="http://schemas.microsoft.com/office/drawing/2014/main" val="2592970200"/>
                    </a:ext>
                  </a:extLst>
                </a:gridCol>
              </a:tblGrid>
              <a:tr h="37972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Story_Id​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 dirty="0">
                          <a:effectLst/>
                        </a:rPr>
                        <a:t>Story​</a:t>
                      </a:r>
                      <a:endParaRPr lang="en-US" sz="13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Status​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2033602970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BREW-107​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Need to encrypt the password while storing in Database.​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561605210"/>
                  </a:ext>
                </a:extLst>
              </a:tr>
              <a:tr h="64775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BREW-108​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user, I want to do the payment so that I can join or able to see the class of the course that I want to learn.​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</a:p>
                    <a:p>
                      <a:pPr algn="l" rtl="0" fontAlgn="base"/>
                      <a:r>
                        <a:rPr lang="en-US" sz="1300">
                          <a:effectLst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489297429"/>
                  </a:ext>
                </a:extLst>
              </a:tr>
              <a:tr h="35738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BREW-109​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Need to add the faster loading pages.​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2599848234"/>
                  </a:ext>
                </a:extLst>
              </a:tr>
              <a:tr h="64775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BREW-111​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an admin, I want to send messages to the students and professors, so that they are aware of all the events of my organization.​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771036511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BREW-112​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user, I want to see the notifications so that I will know the updates.​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156383228"/>
                  </a:ext>
                </a:extLst>
              </a:tr>
              <a:tr h="62542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BREW-115​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student, I want to know the top-rated courses in the market, so that I can buy that course.​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87994278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BREW-116​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student, I want to text with other students, so that I can communicate with them.​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 dirty="0">
                          <a:effectLst/>
                        </a:rPr>
                        <a:t>To-Do​</a:t>
                      </a:r>
                      <a:endParaRPr lang="en-US" sz="1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401532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3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99C-BDA8-BEBC-8737-7ECC9E46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Slides app screenshot:</a:t>
            </a:r>
          </a:p>
        </p:txBody>
      </p:sp>
      <p:pic>
        <p:nvPicPr>
          <p:cNvPr id="4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C907AD6E-F5C5-E66A-8117-6C6E0F155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728823"/>
            <a:ext cx="6915663" cy="54040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970CE5-34C8-B227-8B61-A6DF4BCB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E71E9A-4D2E-CDB3-E0A5-87579EF8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6" y="277792"/>
            <a:ext cx="9905998" cy="6636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imes New Roman"/>
                <a:cs typeface="Times New Roman"/>
              </a:rPr>
              <a:t>Accountabilities:</a:t>
            </a:r>
            <a:endParaRPr lang="en-US" sz="3600" b="1" dirty="0">
              <a:solidFill>
                <a:srgbClr val="00FFF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2061" name="Picture 13">
            <a:extLst>
              <a:ext uri="{FF2B5EF4-FFF2-40B4-BE49-F238E27FC236}">
                <a16:creationId xmlns:a16="http://schemas.microsoft.com/office/drawing/2014/main" id="{FF73CAAC-1295-B490-B5BB-868B15C7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3" y="1022430"/>
            <a:ext cx="1890528" cy="198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EAAF34A7-6586-3713-D15B-868D21A8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15" y="1022431"/>
            <a:ext cx="1890528" cy="198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D5DE19-0FA0-93E4-4E13-FEBD685E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7935" y="1022430"/>
            <a:ext cx="1490240" cy="198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A20A6108-A480-87BF-C207-6C50FF5A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4" y="3777482"/>
            <a:ext cx="1830126" cy="23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85BAC676-5CB5-04EA-C6D9-D28CDAC3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695" y="3777481"/>
            <a:ext cx="1830126" cy="23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>
            <a:extLst>
              <a:ext uri="{FF2B5EF4-FFF2-40B4-BE49-F238E27FC236}">
                <a16:creationId xmlns:a16="http://schemas.microsoft.com/office/drawing/2014/main" id="{E50D6717-A42E-91A9-D5B9-44D4239D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137" y="3777481"/>
            <a:ext cx="1776374" cy="23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3F074-2CCF-6424-6874-E218AEC26726}"/>
              </a:ext>
            </a:extLst>
          </p:cNvPr>
          <p:cNvSpPr txBox="1"/>
          <p:nvPr/>
        </p:nvSpPr>
        <p:spPr>
          <a:xfrm>
            <a:off x="289070" y="3035461"/>
            <a:ext cx="18905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i="0" u="none" strike="noStrike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/>
                <a:cs typeface="Times New Roman"/>
              </a:rPr>
              <a:t>AMIT BHAYAL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>
                <a:effectLst/>
                <a:latin typeface="Times New Roman"/>
                <a:cs typeface="Times New Roman"/>
              </a:rPr>
              <a:t>Software </a:t>
            </a:r>
            <a:r>
              <a:rPr lang="en-US" sz="1400">
                <a:latin typeface="Times New Roman"/>
                <a:cs typeface="Times New Roman"/>
              </a:rPr>
              <a:t>Developer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A8A35-1AAA-176A-80B3-4978DB633433}"/>
              </a:ext>
            </a:extLst>
          </p:cNvPr>
          <p:cNvSpPr txBox="1"/>
          <p:nvPr/>
        </p:nvSpPr>
        <p:spPr>
          <a:xfrm>
            <a:off x="2637139" y="3035461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ANKUSH GURHANI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Software Developer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FEAE8-6451-B158-A335-6EC7B9D8227E}"/>
              </a:ext>
            </a:extLst>
          </p:cNvPr>
          <p:cNvSpPr txBox="1"/>
          <p:nvPr/>
        </p:nvSpPr>
        <p:spPr>
          <a:xfrm>
            <a:off x="5041116" y="3035461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GENIUS MACHADO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Software Developer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191E6-E5F6-9C90-A3FA-CEE3D76930CF}"/>
              </a:ext>
            </a:extLst>
          </p:cNvPr>
          <p:cNvSpPr txBox="1"/>
          <p:nvPr/>
        </p:nvSpPr>
        <p:spPr>
          <a:xfrm>
            <a:off x="5505630" y="6223862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SHARANYA DAVE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Database Administrator</a:t>
            </a:r>
            <a:r>
              <a:rPr lang="en-US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2A04C-F130-7FD4-BDFD-0A86268256B1}"/>
              </a:ext>
            </a:extLst>
          </p:cNvPr>
          <p:cNvSpPr txBox="1"/>
          <p:nvPr/>
        </p:nvSpPr>
        <p:spPr>
          <a:xfrm>
            <a:off x="7780984" y="6088560"/>
            <a:ext cx="2213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SRAVANI EATA 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b="1" i="0" u="none" strike="noStrike" dirty="0">
                <a:effectLst/>
                <a:latin typeface="Times New Roman" panose="02020603050405020304" pitchFamily="18" charset="0"/>
              </a:rPr>
              <a:t>Business Analyst/Software Tester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DC3AA-43F0-8289-15FC-90ED10B7FB16}"/>
              </a:ext>
            </a:extLst>
          </p:cNvPr>
          <p:cNvSpPr txBox="1"/>
          <p:nvPr/>
        </p:nvSpPr>
        <p:spPr>
          <a:xfrm>
            <a:off x="9994114" y="6116140"/>
            <a:ext cx="20533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USHA SRI TIRUMALASETTY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200" b="1" i="0" u="none" strike="noStrike" dirty="0">
                <a:effectLst/>
                <a:latin typeface="Times New Roman" panose="02020603050405020304" pitchFamily="18" charset="0"/>
              </a:rPr>
              <a:t>Software Tester / SDE 2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8A8B5BD-C8F2-894B-3948-A16CE09A7BD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633CA2-34F7-2BE1-19B8-DD1C3CAE9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179" y="617049"/>
            <a:ext cx="10493885" cy="5626550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7A6E5D1-6408-AA41-55C6-0334D616C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B5D2DF-9A3C-101E-E84E-106C4EC7E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7B0670-A164-3894-37EC-40CFE1D4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13FD86-B476-F997-450C-9730BBEF3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074B78-4A93-DCDE-5C86-D7BD4488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A3E6E36-46D2-3072-F0BF-E8441957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9EE9815-3C18-F01D-DC76-DDF2743B55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E2AC13-E84E-2D42-BD76-09622708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7"/>
          <a:stretch/>
        </p:blipFill>
        <p:spPr>
          <a:xfrm>
            <a:off x="844042" y="658325"/>
            <a:ext cx="10504671" cy="554661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B927E99-0414-D5F2-68F8-9FE21B4B85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459016E-5627-D800-11FD-2A57A555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44" y="811505"/>
            <a:ext cx="9321910" cy="524357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9CD04C9-176D-F127-37E5-03CEDA33D0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37E78C-28BA-3559-5C01-5054C6DB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44" y="811505"/>
            <a:ext cx="9321910" cy="524357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703A8C4-281D-05E9-C347-70EF540B75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9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olourful cityscape">
            <a:extLst>
              <a:ext uri="{FF2B5EF4-FFF2-40B4-BE49-F238E27FC236}">
                <a16:creationId xmlns:a16="http://schemas.microsoft.com/office/drawing/2014/main" id="{2122F81A-CB73-3082-90FF-0641E2C8A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D64BC-D11A-2CF4-DF8E-EFBDB321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WIKIPAGE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27501-A4E4-44A1-9B83-E48035EAA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6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</a:t>
            </a:r>
            <a:r>
              <a:rPr lang="en-US" sz="2800" dirty="0" err="1">
                <a:solidFill>
                  <a:srgbClr val="F2894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wikipage</a:t>
            </a:r>
            <a:endParaRPr lang="en-US" sz="2800" dirty="0">
              <a:solidFill>
                <a:schemeClr val="accent6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0C4DD97-75AF-1C1D-3E5A-FD0BEB83D9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10520633" y="10934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949"/>
            <a:ext cx="12191980" cy="685799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E2996A-BC5A-A3A2-E4DE-E73807D82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230378"/>
              </p:ext>
            </p:extLst>
          </p:nvPr>
        </p:nvGraphicFramePr>
        <p:xfrm>
          <a:off x="1491368" y="1828800"/>
          <a:ext cx="867622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A83FD7-B8FE-2B87-3557-A6E2D225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3000"/>
          </a:blip>
          <a:stretch>
            <a:fillRect/>
          </a:stretch>
        </p:blipFill>
        <p:spPr>
          <a:xfrm>
            <a:off x="10614013" y="9949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5A7E-4604-AA7B-3387-AFFA25EC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0967208-0998-F2A9-5A3D-4CB027F29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54606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58F4BA3-21EF-9538-BA98-75CB91E900D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66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C198-8B07-66BB-1F74-C05CBC77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imes New Roman"/>
                <a:cs typeface="Times New Roman"/>
              </a:rPr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17B0-D923-2850-11D0-213A1D2D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>
                <a:effectLst/>
                <a:latin typeface="Times New Roman"/>
                <a:cs typeface="Times New Roman"/>
              </a:rPr>
              <a:t>Quick Learning is</a:t>
            </a: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 a software that is designed specifically to create, distribute, and manage the delivery of educational content. 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The </a:t>
            </a:r>
            <a:r>
              <a:rPr lang="en-US" sz="1900">
                <a:effectLst/>
                <a:latin typeface="Times New Roman"/>
                <a:cs typeface="Times New Roman"/>
              </a:rPr>
              <a:t>Quick Learning application can</a:t>
            </a: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 be hosted as a stand-alone product on the company server, or it can be a cloud-based platform that is hosted by the software firm.</a:t>
            </a:r>
          </a:p>
          <a:p>
            <a:pPr rtl="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The goal of this project is knowledge management which means gathering, organizing, sharing and analysis of an organization's knowledge/resources.</a:t>
            </a:r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1CC50DE5-F644-3BDF-E110-FA5FE0D8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68A773-9D5E-7A01-366A-8CB3FD294B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14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lourful carved figures of humans">
            <a:extLst>
              <a:ext uri="{FF2B5EF4-FFF2-40B4-BE49-F238E27FC236}">
                <a16:creationId xmlns:a16="http://schemas.microsoft.com/office/drawing/2014/main" id="{F235D2C2-756C-FC8D-00AB-F48F903CB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B21D1-C0F6-C116-C996-E479462A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19927BB-58C6-3A94-17C7-1C92196C15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8E72-D65C-FFA5-036D-5D4FF86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87" y="434051"/>
            <a:ext cx="3162463" cy="744638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Persona -1:</a:t>
            </a:r>
            <a:endParaRPr lang="en-US" sz="3600" dirty="0">
              <a:solidFill>
                <a:srgbClr val="00FFFF"/>
              </a:solidFill>
            </a:endParaRPr>
          </a:p>
        </p:txBody>
      </p:sp>
      <p:pic>
        <p:nvPicPr>
          <p:cNvPr id="6" name="Picture 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AA67F416-F85B-189F-8F80-D55BFDC9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3" y="2111828"/>
            <a:ext cx="3382978" cy="30153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41BB8-EF37-DDD1-8BE3-565090F4E6D2}"/>
              </a:ext>
            </a:extLst>
          </p:cNvPr>
          <p:cNvSpPr txBox="1"/>
          <p:nvPr/>
        </p:nvSpPr>
        <p:spPr>
          <a:xfrm>
            <a:off x="5570317" y="679234"/>
            <a:ext cx="609407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Name :-</a:t>
            </a:r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/>
                <a:cs typeface="Times New Roman"/>
              </a:rPr>
              <a:t>  Olivia 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Job Role/Description :- Admin / Principal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Age :- 34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E3D2E-6656-2443-ADB9-93595225D4EF}"/>
              </a:ext>
            </a:extLst>
          </p:cNvPr>
          <p:cNvSpPr txBox="1"/>
          <p:nvPr/>
        </p:nvSpPr>
        <p:spPr>
          <a:xfrm>
            <a:off x="5061031" y="2156562"/>
            <a:ext cx="609407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</a:schemeClr>
                </a:solidFill>
                <a:latin typeface="Times New Roman"/>
                <a:cs typeface="Times New Roman"/>
              </a:rPr>
              <a:t>Olivia</a:t>
            </a: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 manages teams of teacher’s, each teacher has 40 students assigned to her.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As the admin / Principal she overlooks the activity of the teachers and provides help when needed.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Ensuring a standard curriculum is being followed through the institute.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Providing resources for the teachers to update according to the changing market scenario.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DA58C0-28FE-DCC2-2092-9E6A47BC8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004A74-7718-2378-17D1-A9189A46BC2A}"/>
              </a:ext>
            </a:extLst>
          </p:cNvPr>
          <p:cNvSpPr txBox="1"/>
          <p:nvPr/>
        </p:nvSpPr>
        <p:spPr>
          <a:xfrm>
            <a:off x="368532" y="412206"/>
            <a:ext cx="32070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0FFFF"/>
                </a:solidFill>
                <a:latin typeface="Times New Roman"/>
                <a:ea typeface="+mn-lt"/>
                <a:cs typeface="+mn-lt"/>
              </a:rPr>
              <a:t>PERSONA -2:</a:t>
            </a:r>
            <a:br>
              <a:rPr lang="en-US" dirty="0">
                <a:solidFill>
                  <a:srgbClr val="00FFFF"/>
                </a:solidFill>
              </a:rPr>
            </a:br>
            <a:endParaRPr lang="en-US" dirty="0">
              <a:solidFill>
                <a:srgbClr val="00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B2F7A-A51E-ED16-C849-71BD13A1E2AC}"/>
              </a:ext>
            </a:extLst>
          </p:cNvPr>
          <p:cNvSpPr txBox="1"/>
          <p:nvPr/>
        </p:nvSpPr>
        <p:spPr>
          <a:xfrm>
            <a:off x="5519057" y="1012371"/>
            <a:ext cx="487680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+mn-lt"/>
                <a:cs typeface="Times New Roman"/>
              </a:rPr>
              <a:t>Persona :-  Mathew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/>
                <a:ea typeface="+mn-lt"/>
                <a:cs typeface="Times New Roman"/>
              </a:rPr>
              <a:t>Job Role/Description :- Teacher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Times New Roman"/>
              </a:rPr>
              <a:t>Age :- 29</a:t>
            </a:r>
            <a:endParaRPr lang="en-US" dirty="0">
              <a:latin typeface="Times New Roman"/>
              <a:cs typeface="Times New Roman"/>
            </a:endParaRP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He teaches </a:t>
            </a:r>
            <a:r>
              <a:rPr lang="en-US" sz="2000">
                <a:latin typeface="Times New Roman"/>
                <a:ea typeface="+mn-lt"/>
                <a:cs typeface="Times New Roman"/>
              </a:rPr>
              <a:t>Geometry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Also grading them accordingly in the given time frame.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Along with this he has to maintain the progress report of each student.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Prepare annually grade report for each student.</a:t>
            </a:r>
            <a:endParaRPr lang="en-US" sz="2000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28B17C5-D8EF-BC57-BF92-FAD141DF7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459652" y="109331"/>
            <a:ext cx="1577967" cy="123305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74527-2F34-B724-955B-051A9092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532" y="1820842"/>
            <a:ext cx="3566947" cy="3216316"/>
          </a:xfrm>
        </p:spPr>
      </p:pic>
    </p:spTree>
    <p:extLst>
      <p:ext uri="{BB962C8B-B14F-4D97-AF65-F5344CB8AC3E}">
        <p14:creationId xmlns:p14="http://schemas.microsoft.com/office/powerpoint/2010/main" val="27216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139</TotalTime>
  <Words>1817</Words>
  <Application>Microsoft Office PowerPoint</Application>
  <PresentationFormat>Widescreen</PresentationFormat>
  <Paragraphs>299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Times New Roman</vt:lpstr>
      <vt:lpstr>Mesh</vt:lpstr>
      <vt:lpstr>Quick Learning App</vt:lpstr>
      <vt:lpstr>Agenda:</vt:lpstr>
      <vt:lpstr>IMPROVEMeNTS  MADE: </vt:lpstr>
      <vt:lpstr>Accountabilities:</vt:lpstr>
      <vt:lpstr>Problem Statement:</vt:lpstr>
      <vt:lpstr>Project description:</vt:lpstr>
      <vt:lpstr>Personas</vt:lpstr>
      <vt:lpstr>Persona -1:</vt:lpstr>
      <vt:lpstr>PowerPoint Presentation</vt:lpstr>
      <vt:lpstr>PERSONA -3: </vt:lpstr>
      <vt:lpstr>MINIMAL VIABLE PRODUCT(MVP):</vt:lpstr>
      <vt:lpstr>Technologies:</vt:lpstr>
      <vt:lpstr>Conceptual Architecture Diagram:</vt:lpstr>
      <vt:lpstr>PowerPoint Presentation</vt:lpstr>
      <vt:lpstr>User Interaction Diagram:</vt:lpstr>
      <vt:lpstr>PowerPoint Presentation</vt:lpstr>
      <vt:lpstr>Application modeling: </vt:lpstr>
      <vt:lpstr>Product Development Cycle:</vt:lpstr>
      <vt:lpstr>SPRINT 2 RECAP: </vt:lpstr>
      <vt:lpstr>Sprint 2 vs sprint 3</vt:lpstr>
      <vt:lpstr>PRODUCT BACKLOG:</vt:lpstr>
      <vt:lpstr> </vt:lpstr>
      <vt:lpstr>Sprint backlog:</vt:lpstr>
      <vt:lpstr>User stories</vt:lpstr>
      <vt:lpstr> User Stories</vt:lpstr>
      <vt:lpstr>Test cases</vt:lpstr>
      <vt:lpstr>Stories completed:</vt:lpstr>
      <vt:lpstr>Stories not completed:</vt:lpstr>
      <vt:lpstr>  Team Velocity Chart:   </vt:lpstr>
      <vt:lpstr>Team history velocity (average)</vt:lpstr>
      <vt:lpstr>Burn down Diagram:  </vt:lpstr>
      <vt:lpstr>For sprint 2  Committed/completed ratio</vt:lpstr>
      <vt:lpstr>For sprint 3  Committed/completed ratio:</vt:lpstr>
      <vt:lpstr>retrospective</vt:lpstr>
      <vt:lpstr>What went well?</vt:lpstr>
      <vt:lpstr>What did not go well? </vt:lpstr>
      <vt:lpstr>What needs improvement? </vt:lpstr>
      <vt:lpstr>Stories planned/committed in sprint 4:</vt:lpstr>
      <vt:lpstr>Slides app screenshot: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WIKIPAGE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3 Presentation</dc:title>
  <dc:creator>BrewingTechnologies</dc:creator>
  <cp:lastModifiedBy>Amit Bhayal</cp:lastModifiedBy>
  <cp:revision>2</cp:revision>
  <dcterms:created xsi:type="dcterms:W3CDTF">2022-11-14T16:48:29Z</dcterms:created>
  <dcterms:modified xsi:type="dcterms:W3CDTF">2022-12-03T22:33:06Z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